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9" d="100"/>
          <a:sy n="49" d="100"/>
        </p:scale>
        <p:origin x="768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8/9/2023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8/9/2023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8/9/2023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6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jpg"/><Relationship Id="rId7" Type="http://schemas.openxmlformats.org/officeDocument/2006/relationships/image" Target="../media/image50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156825" cy="11308715"/>
          </a:xfrm>
          <a:custGeom>
            <a:avLst/>
            <a:gdLst/>
            <a:ahLst/>
            <a:cxnLst/>
            <a:rect l="l" t="t" r="r" b="b"/>
            <a:pathLst>
              <a:path w="10156825" h="11308715">
                <a:moveTo>
                  <a:pt x="0" y="11308556"/>
                </a:moveTo>
                <a:lnTo>
                  <a:pt x="10156758" y="11308556"/>
                </a:lnTo>
                <a:lnTo>
                  <a:pt x="1015675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6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460475" y="0"/>
            <a:ext cx="11644193" cy="11308715"/>
            <a:chOff x="8460475" y="0"/>
            <a:chExt cx="11644193" cy="11308715"/>
          </a:xfrm>
        </p:grpSpPr>
        <p:sp>
          <p:nvSpPr>
            <p:cNvPr id="4" name="object 4"/>
            <p:cNvSpPr/>
            <p:nvPr/>
          </p:nvSpPr>
          <p:spPr>
            <a:xfrm>
              <a:off x="10156758" y="0"/>
              <a:ext cx="9947910" cy="11308715"/>
            </a:xfrm>
            <a:custGeom>
              <a:avLst/>
              <a:gdLst/>
              <a:ahLst/>
              <a:cxnLst/>
              <a:rect l="l" t="t" r="r" b="b"/>
              <a:pathLst>
                <a:path w="9947910" h="11308715">
                  <a:moveTo>
                    <a:pt x="9947341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9947341" y="11308556"/>
                  </a:lnTo>
                  <a:lnTo>
                    <a:pt x="9947341" y="0"/>
                  </a:lnTo>
                  <a:close/>
                </a:path>
              </a:pathLst>
            </a:custGeom>
            <a:solidFill>
              <a:srgbClr val="FFCA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60475" y="1853346"/>
              <a:ext cx="9947341" cy="7748455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58070" y="3221542"/>
            <a:ext cx="6380963" cy="3322284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471635" y="7072607"/>
            <a:ext cx="4580255" cy="487680"/>
          </a:xfrm>
          <a:custGeom>
            <a:avLst/>
            <a:gdLst/>
            <a:ahLst/>
            <a:cxnLst/>
            <a:rect l="l" t="t" r="r" b="b"/>
            <a:pathLst>
              <a:path w="4580255" h="487679">
                <a:moveTo>
                  <a:pt x="238212" y="74010"/>
                </a:moveTo>
                <a:lnTo>
                  <a:pt x="150637" y="74010"/>
                </a:lnTo>
                <a:lnTo>
                  <a:pt x="150637" y="487372"/>
                </a:lnTo>
                <a:lnTo>
                  <a:pt x="238212" y="487372"/>
                </a:lnTo>
                <a:lnTo>
                  <a:pt x="238212" y="74010"/>
                </a:lnTo>
                <a:close/>
              </a:path>
              <a:path w="4580255" h="487679">
                <a:moveTo>
                  <a:pt x="388850" y="0"/>
                </a:moveTo>
                <a:lnTo>
                  <a:pt x="0" y="0"/>
                </a:lnTo>
                <a:lnTo>
                  <a:pt x="0" y="74010"/>
                </a:lnTo>
                <a:lnTo>
                  <a:pt x="388850" y="74010"/>
                </a:lnTo>
                <a:lnTo>
                  <a:pt x="388850" y="0"/>
                </a:lnTo>
                <a:close/>
              </a:path>
              <a:path w="4580255" h="487679">
                <a:moveTo>
                  <a:pt x="552101" y="0"/>
                </a:moveTo>
                <a:lnTo>
                  <a:pt x="463812" y="0"/>
                </a:lnTo>
                <a:lnTo>
                  <a:pt x="463812" y="487372"/>
                </a:lnTo>
                <a:lnTo>
                  <a:pt x="552101" y="487372"/>
                </a:lnTo>
                <a:lnTo>
                  <a:pt x="552101" y="280334"/>
                </a:lnTo>
                <a:lnTo>
                  <a:pt x="866465" y="280334"/>
                </a:lnTo>
                <a:lnTo>
                  <a:pt x="866465" y="206324"/>
                </a:lnTo>
                <a:lnTo>
                  <a:pt x="552101" y="206324"/>
                </a:lnTo>
                <a:lnTo>
                  <a:pt x="552101" y="0"/>
                </a:lnTo>
                <a:close/>
              </a:path>
              <a:path w="4580255" h="487679">
                <a:moveTo>
                  <a:pt x="866465" y="280334"/>
                </a:moveTo>
                <a:lnTo>
                  <a:pt x="777939" y="280334"/>
                </a:lnTo>
                <a:lnTo>
                  <a:pt x="777939" y="487372"/>
                </a:lnTo>
                <a:lnTo>
                  <a:pt x="866465" y="487372"/>
                </a:lnTo>
                <a:lnTo>
                  <a:pt x="866465" y="280334"/>
                </a:lnTo>
                <a:close/>
              </a:path>
              <a:path w="4580255" h="487679">
                <a:moveTo>
                  <a:pt x="866465" y="0"/>
                </a:moveTo>
                <a:lnTo>
                  <a:pt x="777939" y="0"/>
                </a:lnTo>
                <a:lnTo>
                  <a:pt x="777939" y="206324"/>
                </a:lnTo>
                <a:lnTo>
                  <a:pt x="866465" y="206324"/>
                </a:lnTo>
                <a:lnTo>
                  <a:pt x="866465" y="0"/>
                </a:lnTo>
                <a:close/>
              </a:path>
              <a:path w="4580255" h="487679">
                <a:moveTo>
                  <a:pt x="1279470" y="0"/>
                </a:moveTo>
                <a:lnTo>
                  <a:pt x="962488" y="0"/>
                </a:lnTo>
                <a:lnTo>
                  <a:pt x="962488" y="487372"/>
                </a:lnTo>
                <a:lnTo>
                  <a:pt x="1281374" y="487372"/>
                </a:lnTo>
                <a:lnTo>
                  <a:pt x="1281374" y="413361"/>
                </a:lnTo>
                <a:lnTo>
                  <a:pt x="1050777" y="413361"/>
                </a:lnTo>
                <a:lnTo>
                  <a:pt x="1050777" y="280334"/>
                </a:lnTo>
                <a:lnTo>
                  <a:pt x="1263050" y="280334"/>
                </a:lnTo>
                <a:lnTo>
                  <a:pt x="1263050" y="206324"/>
                </a:lnTo>
                <a:lnTo>
                  <a:pt x="1050777" y="206324"/>
                </a:lnTo>
                <a:lnTo>
                  <a:pt x="1050777" y="74010"/>
                </a:lnTo>
                <a:lnTo>
                  <a:pt x="1279470" y="74010"/>
                </a:lnTo>
                <a:lnTo>
                  <a:pt x="1279470" y="0"/>
                </a:lnTo>
                <a:close/>
              </a:path>
              <a:path w="4580255" h="487679">
                <a:moveTo>
                  <a:pt x="1477584" y="0"/>
                </a:moveTo>
                <a:lnTo>
                  <a:pt x="1369544" y="0"/>
                </a:lnTo>
                <a:lnTo>
                  <a:pt x="1369544" y="487372"/>
                </a:lnTo>
                <a:lnTo>
                  <a:pt x="1454263" y="487372"/>
                </a:lnTo>
                <a:lnTo>
                  <a:pt x="1454263" y="151827"/>
                </a:lnTo>
                <a:lnTo>
                  <a:pt x="1539789" y="151827"/>
                </a:lnTo>
                <a:lnTo>
                  <a:pt x="1477584" y="0"/>
                </a:lnTo>
                <a:close/>
              </a:path>
              <a:path w="4580255" h="487679">
                <a:moveTo>
                  <a:pt x="1880713" y="152541"/>
                </a:moveTo>
                <a:lnTo>
                  <a:pt x="1795994" y="152541"/>
                </a:lnTo>
                <a:lnTo>
                  <a:pt x="1795994" y="487372"/>
                </a:lnTo>
                <a:lnTo>
                  <a:pt x="1880713" y="487372"/>
                </a:lnTo>
                <a:lnTo>
                  <a:pt x="1880713" y="152541"/>
                </a:lnTo>
                <a:close/>
              </a:path>
              <a:path w="4580255" h="487679">
                <a:moveTo>
                  <a:pt x="1539789" y="151827"/>
                </a:moveTo>
                <a:lnTo>
                  <a:pt x="1458784" y="151827"/>
                </a:lnTo>
                <a:lnTo>
                  <a:pt x="1593478" y="485944"/>
                </a:lnTo>
                <a:lnTo>
                  <a:pt x="1656779" y="485944"/>
                </a:lnTo>
                <a:lnTo>
                  <a:pt x="1710426" y="353154"/>
                </a:lnTo>
                <a:lnTo>
                  <a:pt x="1622273" y="353154"/>
                </a:lnTo>
                <a:lnTo>
                  <a:pt x="1539789" y="151827"/>
                </a:lnTo>
                <a:close/>
              </a:path>
              <a:path w="4580255" h="487679">
                <a:moveTo>
                  <a:pt x="1880713" y="0"/>
                </a:moveTo>
                <a:lnTo>
                  <a:pt x="1772673" y="0"/>
                </a:lnTo>
                <a:lnTo>
                  <a:pt x="1627984" y="353154"/>
                </a:lnTo>
                <a:lnTo>
                  <a:pt x="1710426" y="353154"/>
                </a:lnTo>
                <a:lnTo>
                  <a:pt x="1791473" y="152541"/>
                </a:lnTo>
                <a:lnTo>
                  <a:pt x="1880713" y="152541"/>
                </a:lnTo>
                <a:lnTo>
                  <a:pt x="1880713" y="0"/>
                </a:lnTo>
                <a:close/>
              </a:path>
              <a:path w="4580255" h="487679">
                <a:moveTo>
                  <a:pt x="2293837" y="0"/>
                </a:moveTo>
                <a:lnTo>
                  <a:pt x="1976855" y="0"/>
                </a:lnTo>
                <a:lnTo>
                  <a:pt x="1976855" y="487372"/>
                </a:lnTo>
                <a:lnTo>
                  <a:pt x="2295741" y="487372"/>
                </a:lnTo>
                <a:lnTo>
                  <a:pt x="2295741" y="413361"/>
                </a:lnTo>
                <a:lnTo>
                  <a:pt x="2065144" y="413361"/>
                </a:lnTo>
                <a:lnTo>
                  <a:pt x="2065144" y="280334"/>
                </a:lnTo>
                <a:lnTo>
                  <a:pt x="2277417" y="280334"/>
                </a:lnTo>
                <a:lnTo>
                  <a:pt x="2277417" y="206324"/>
                </a:lnTo>
                <a:lnTo>
                  <a:pt x="2065144" y="206324"/>
                </a:lnTo>
                <a:lnTo>
                  <a:pt x="2065144" y="74010"/>
                </a:lnTo>
                <a:lnTo>
                  <a:pt x="2293837" y="74010"/>
                </a:lnTo>
                <a:lnTo>
                  <a:pt x="2293837" y="0"/>
                </a:lnTo>
                <a:close/>
              </a:path>
              <a:path w="4580255" h="487679">
                <a:moveTo>
                  <a:pt x="2433171" y="324597"/>
                </a:moveTo>
                <a:lnTo>
                  <a:pt x="2396047" y="339827"/>
                </a:lnTo>
                <a:lnTo>
                  <a:pt x="2380817" y="376475"/>
                </a:lnTo>
                <a:lnTo>
                  <a:pt x="2381680" y="386917"/>
                </a:lnTo>
                <a:lnTo>
                  <a:pt x="2404168" y="420263"/>
                </a:lnTo>
                <a:lnTo>
                  <a:pt x="2433171" y="428830"/>
                </a:lnTo>
                <a:lnTo>
                  <a:pt x="2440043" y="428399"/>
                </a:lnTo>
                <a:lnTo>
                  <a:pt x="2474044" y="408543"/>
                </a:lnTo>
                <a:lnTo>
                  <a:pt x="2485526" y="376475"/>
                </a:lnTo>
                <a:lnTo>
                  <a:pt x="2484440" y="366153"/>
                </a:lnTo>
                <a:lnTo>
                  <a:pt x="2461505" y="333164"/>
                </a:lnTo>
                <a:lnTo>
                  <a:pt x="2433171" y="324597"/>
                </a:lnTo>
                <a:close/>
              </a:path>
              <a:path w="4580255" h="487679">
                <a:moveTo>
                  <a:pt x="2433171" y="82815"/>
                </a:moveTo>
                <a:lnTo>
                  <a:pt x="2396047" y="98283"/>
                </a:lnTo>
                <a:lnTo>
                  <a:pt x="2380817" y="134931"/>
                </a:lnTo>
                <a:lnTo>
                  <a:pt x="2381680" y="145372"/>
                </a:lnTo>
                <a:lnTo>
                  <a:pt x="2404168" y="178718"/>
                </a:lnTo>
                <a:lnTo>
                  <a:pt x="2433171" y="187286"/>
                </a:lnTo>
                <a:lnTo>
                  <a:pt x="2440043" y="186839"/>
                </a:lnTo>
                <a:lnTo>
                  <a:pt x="2474044" y="166760"/>
                </a:lnTo>
                <a:lnTo>
                  <a:pt x="2485526" y="134931"/>
                </a:lnTo>
                <a:lnTo>
                  <a:pt x="2484440" y="124609"/>
                </a:lnTo>
                <a:lnTo>
                  <a:pt x="2461505" y="91516"/>
                </a:lnTo>
                <a:lnTo>
                  <a:pt x="2433171" y="82815"/>
                </a:lnTo>
                <a:close/>
              </a:path>
              <a:path w="4580255" h="487679">
                <a:moveTo>
                  <a:pt x="2796023" y="208227"/>
                </a:moveTo>
                <a:lnTo>
                  <a:pt x="2576611" y="208227"/>
                </a:lnTo>
                <a:lnTo>
                  <a:pt x="2576611" y="279144"/>
                </a:lnTo>
                <a:lnTo>
                  <a:pt x="2796023" y="279144"/>
                </a:lnTo>
                <a:lnTo>
                  <a:pt x="2796023" y="208227"/>
                </a:lnTo>
                <a:close/>
              </a:path>
              <a:path w="4580255" h="487679">
                <a:moveTo>
                  <a:pt x="3058926" y="0"/>
                </a:moveTo>
                <a:lnTo>
                  <a:pt x="2890440" y="0"/>
                </a:lnTo>
                <a:lnTo>
                  <a:pt x="2890440" y="487372"/>
                </a:lnTo>
                <a:lnTo>
                  <a:pt x="3055594" y="487372"/>
                </a:lnTo>
                <a:lnTo>
                  <a:pt x="3091380" y="485542"/>
                </a:lnTo>
                <a:lnTo>
                  <a:pt x="3154919" y="470907"/>
                </a:lnTo>
                <a:lnTo>
                  <a:pt x="3207645" y="441874"/>
                </a:lnTo>
                <a:lnTo>
                  <a:pt x="3239011" y="410982"/>
                </a:lnTo>
                <a:lnTo>
                  <a:pt x="2978728" y="410982"/>
                </a:lnTo>
                <a:lnTo>
                  <a:pt x="2978728" y="76389"/>
                </a:lnTo>
                <a:lnTo>
                  <a:pt x="3239607" y="76389"/>
                </a:lnTo>
                <a:lnTo>
                  <a:pt x="3229911" y="64669"/>
                </a:lnTo>
                <a:lnTo>
                  <a:pt x="3183625" y="29270"/>
                </a:lnTo>
                <a:lnTo>
                  <a:pt x="3126392" y="7317"/>
                </a:lnTo>
                <a:lnTo>
                  <a:pt x="3093938" y="1829"/>
                </a:lnTo>
                <a:lnTo>
                  <a:pt x="3058926" y="0"/>
                </a:lnTo>
                <a:close/>
              </a:path>
              <a:path w="4580255" h="487679">
                <a:moveTo>
                  <a:pt x="3239607" y="76389"/>
                </a:moveTo>
                <a:lnTo>
                  <a:pt x="3053929" y="76389"/>
                </a:lnTo>
                <a:lnTo>
                  <a:pt x="3077667" y="77550"/>
                </a:lnTo>
                <a:lnTo>
                  <a:pt x="3099382" y="81030"/>
                </a:lnTo>
                <a:lnTo>
                  <a:pt x="3136744" y="94951"/>
                </a:lnTo>
                <a:lnTo>
                  <a:pt x="3177839" y="133012"/>
                </a:lnTo>
                <a:lnTo>
                  <a:pt x="3194929" y="170032"/>
                </a:lnTo>
                <a:lnTo>
                  <a:pt x="3203496" y="216437"/>
                </a:lnTo>
                <a:lnTo>
                  <a:pt x="3204566" y="243210"/>
                </a:lnTo>
                <a:lnTo>
                  <a:pt x="3203496" y="270012"/>
                </a:lnTo>
                <a:lnTo>
                  <a:pt x="3194929" y="316655"/>
                </a:lnTo>
                <a:lnTo>
                  <a:pt x="3177809" y="353912"/>
                </a:lnTo>
                <a:lnTo>
                  <a:pt x="3136268" y="392420"/>
                </a:lnTo>
                <a:lnTo>
                  <a:pt x="3098013" y="406341"/>
                </a:lnTo>
                <a:lnTo>
                  <a:pt x="3051311" y="410982"/>
                </a:lnTo>
                <a:lnTo>
                  <a:pt x="3239011" y="410982"/>
                </a:lnTo>
                <a:lnTo>
                  <a:pt x="3263822" y="374096"/>
                </a:lnTo>
                <a:lnTo>
                  <a:pt x="3285061" y="314007"/>
                </a:lnTo>
                <a:lnTo>
                  <a:pt x="3292141" y="243210"/>
                </a:lnTo>
                <a:lnTo>
                  <a:pt x="3290386" y="206591"/>
                </a:lnTo>
                <a:lnTo>
                  <a:pt x="3285121" y="172650"/>
                </a:lnTo>
                <a:lnTo>
                  <a:pt x="3276346" y="141386"/>
                </a:lnTo>
                <a:lnTo>
                  <a:pt x="3264060" y="112799"/>
                </a:lnTo>
                <a:lnTo>
                  <a:pt x="3248503" y="87143"/>
                </a:lnTo>
                <a:lnTo>
                  <a:pt x="3239607" y="76389"/>
                </a:lnTo>
                <a:close/>
              </a:path>
              <a:path w="4580255" h="487679">
                <a:moveTo>
                  <a:pt x="3598772" y="0"/>
                </a:moveTo>
                <a:lnTo>
                  <a:pt x="3489779" y="0"/>
                </a:lnTo>
                <a:lnTo>
                  <a:pt x="3318199" y="487372"/>
                </a:lnTo>
                <a:lnTo>
                  <a:pt x="3412437" y="487372"/>
                </a:lnTo>
                <a:lnTo>
                  <a:pt x="3452742" y="367194"/>
                </a:lnTo>
                <a:lnTo>
                  <a:pt x="3415531" y="367194"/>
                </a:lnTo>
                <a:lnTo>
                  <a:pt x="3415531" y="296278"/>
                </a:lnTo>
                <a:lnTo>
                  <a:pt x="3476526" y="296278"/>
                </a:lnTo>
                <a:lnTo>
                  <a:pt x="3542371" y="99949"/>
                </a:lnTo>
                <a:lnTo>
                  <a:pt x="3634008" y="99949"/>
                </a:lnTo>
                <a:lnTo>
                  <a:pt x="3598772" y="0"/>
                </a:lnTo>
                <a:close/>
              </a:path>
              <a:path w="4580255" h="487679">
                <a:moveTo>
                  <a:pt x="3634008" y="99949"/>
                </a:moveTo>
                <a:lnTo>
                  <a:pt x="3546179" y="99949"/>
                </a:lnTo>
                <a:lnTo>
                  <a:pt x="3676351" y="487372"/>
                </a:lnTo>
                <a:lnTo>
                  <a:pt x="3770589" y="487372"/>
                </a:lnTo>
                <a:lnTo>
                  <a:pt x="3728222" y="367194"/>
                </a:lnTo>
                <a:lnTo>
                  <a:pt x="3672544" y="367194"/>
                </a:lnTo>
                <a:lnTo>
                  <a:pt x="3672544" y="296278"/>
                </a:lnTo>
                <a:lnTo>
                  <a:pt x="3703221" y="296278"/>
                </a:lnTo>
                <a:lnTo>
                  <a:pt x="3634008" y="99949"/>
                </a:lnTo>
                <a:close/>
              </a:path>
              <a:path w="4580255" h="487679">
                <a:moveTo>
                  <a:pt x="3992679" y="74010"/>
                </a:moveTo>
                <a:lnTo>
                  <a:pt x="3905104" y="74010"/>
                </a:lnTo>
                <a:lnTo>
                  <a:pt x="3905104" y="487372"/>
                </a:lnTo>
                <a:lnTo>
                  <a:pt x="3992679" y="487372"/>
                </a:lnTo>
                <a:lnTo>
                  <a:pt x="3992679" y="74010"/>
                </a:lnTo>
                <a:close/>
              </a:path>
              <a:path w="4580255" h="487679">
                <a:moveTo>
                  <a:pt x="4408302" y="0"/>
                </a:moveTo>
                <a:lnTo>
                  <a:pt x="4299309" y="0"/>
                </a:lnTo>
                <a:lnTo>
                  <a:pt x="4127730" y="487372"/>
                </a:lnTo>
                <a:lnTo>
                  <a:pt x="4221968" y="487372"/>
                </a:lnTo>
                <a:lnTo>
                  <a:pt x="4262273" y="367194"/>
                </a:lnTo>
                <a:lnTo>
                  <a:pt x="4225061" y="367194"/>
                </a:lnTo>
                <a:lnTo>
                  <a:pt x="4225061" y="296278"/>
                </a:lnTo>
                <a:lnTo>
                  <a:pt x="4286057" y="296278"/>
                </a:lnTo>
                <a:lnTo>
                  <a:pt x="4351902" y="99949"/>
                </a:lnTo>
                <a:lnTo>
                  <a:pt x="4443538" y="99949"/>
                </a:lnTo>
                <a:lnTo>
                  <a:pt x="4408302" y="0"/>
                </a:lnTo>
                <a:close/>
              </a:path>
              <a:path w="4580255" h="487679">
                <a:moveTo>
                  <a:pt x="4443538" y="99949"/>
                </a:moveTo>
                <a:lnTo>
                  <a:pt x="4355709" y="99949"/>
                </a:lnTo>
                <a:lnTo>
                  <a:pt x="4485882" y="487372"/>
                </a:lnTo>
                <a:lnTo>
                  <a:pt x="4580120" y="487372"/>
                </a:lnTo>
                <a:lnTo>
                  <a:pt x="4537752" y="367194"/>
                </a:lnTo>
                <a:lnTo>
                  <a:pt x="4482074" y="367194"/>
                </a:lnTo>
                <a:lnTo>
                  <a:pt x="4482074" y="296278"/>
                </a:lnTo>
                <a:lnTo>
                  <a:pt x="4512752" y="296278"/>
                </a:lnTo>
                <a:lnTo>
                  <a:pt x="4443538" y="99949"/>
                </a:lnTo>
                <a:close/>
              </a:path>
              <a:path w="4580255" h="487679">
                <a:moveTo>
                  <a:pt x="3476526" y="296278"/>
                </a:moveTo>
                <a:lnTo>
                  <a:pt x="3415531" y="296278"/>
                </a:lnTo>
                <a:lnTo>
                  <a:pt x="3415531" y="367194"/>
                </a:lnTo>
                <a:lnTo>
                  <a:pt x="3452742" y="367194"/>
                </a:lnTo>
                <a:lnTo>
                  <a:pt x="3476526" y="296278"/>
                </a:lnTo>
                <a:close/>
              </a:path>
              <a:path w="4580255" h="487679">
                <a:moveTo>
                  <a:pt x="3612145" y="296278"/>
                </a:moveTo>
                <a:lnTo>
                  <a:pt x="3476526" y="296278"/>
                </a:lnTo>
                <a:lnTo>
                  <a:pt x="3452742" y="367194"/>
                </a:lnTo>
                <a:lnTo>
                  <a:pt x="3635972" y="367194"/>
                </a:lnTo>
                <a:lnTo>
                  <a:pt x="3612145" y="296278"/>
                </a:lnTo>
                <a:close/>
              </a:path>
              <a:path w="4580255" h="487679">
                <a:moveTo>
                  <a:pt x="3703221" y="296278"/>
                </a:moveTo>
                <a:lnTo>
                  <a:pt x="3672544" y="296278"/>
                </a:lnTo>
                <a:lnTo>
                  <a:pt x="3672544" y="367194"/>
                </a:lnTo>
                <a:lnTo>
                  <a:pt x="3728222" y="367194"/>
                </a:lnTo>
                <a:lnTo>
                  <a:pt x="3703221" y="296278"/>
                </a:lnTo>
                <a:close/>
              </a:path>
              <a:path w="4580255" h="487679">
                <a:moveTo>
                  <a:pt x="4286057" y="296278"/>
                </a:moveTo>
                <a:lnTo>
                  <a:pt x="4225061" y="296278"/>
                </a:lnTo>
                <a:lnTo>
                  <a:pt x="4225061" y="367194"/>
                </a:lnTo>
                <a:lnTo>
                  <a:pt x="4262273" y="367194"/>
                </a:lnTo>
                <a:lnTo>
                  <a:pt x="4286057" y="296278"/>
                </a:lnTo>
                <a:close/>
              </a:path>
              <a:path w="4580255" h="487679">
                <a:moveTo>
                  <a:pt x="4421675" y="296278"/>
                </a:moveTo>
                <a:lnTo>
                  <a:pt x="4286057" y="296278"/>
                </a:lnTo>
                <a:lnTo>
                  <a:pt x="4262273" y="367194"/>
                </a:lnTo>
                <a:lnTo>
                  <a:pt x="4445503" y="367194"/>
                </a:lnTo>
                <a:lnTo>
                  <a:pt x="4421675" y="296278"/>
                </a:lnTo>
                <a:close/>
              </a:path>
              <a:path w="4580255" h="487679">
                <a:moveTo>
                  <a:pt x="4512752" y="296278"/>
                </a:moveTo>
                <a:lnTo>
                  <a:pt x="4482074" y="296278"/>
                </a:lnTo>
                <a:lnTo>
                  <a:pt x="4482074" y="367194"/>
                </a:lnTo>
                <a:lnTo>
                  <a:pt x="4537752" y="367194"/>
                </a:lnTo>
                <a:lnTo>
                  <a:pt x="4512752" y="296278"/>
                </a:lnTo>
                <a:close/>
              </a:path>
              <a:path w="4580255" h="487679">
                <a:moveTo>
                  <a:pt x="4143317" y="0"/>
                </a:moveTo>
                <a:lnTo>
                  <a:pt x="3754466" y="0"/>
                </a:lnTo>
                <a:lnTo>
                  <a:pt x="3754466" y="74010"/>
                </a:lnTo>
                <a:lnTo>
                  <a:pt x="4143317" y="74010"/>
                </a:lnTo>
                <a:lnTo>
                  <a:pt x="4143317" y="0"/>
                </a:lnTo>
                <a:close/>
              </a:path>
            </a:pathLst>
          </a:custGeom>
          <a:solidFill>
            <a:srgbClr val="AFD3E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dir="d" isContent="1" isInverted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FC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13009" y="3771898"/>
            <a:ext cx="6058535" cy="751205"/>
          </a:xfrm>
          <a:custGeom>
            <a:avLst/>
            <a:gdLst/>
            <a:ahLst/>
            <a:cxnLst/>
            <a:rect l="l" t="t" r="r" b="b"/>
            <a:pathLst>
              <a:path w="6058534" h="751204">
                <a:moveTo>
                  <a:pt x="415503" y="169913"/>
                </a:moveTo>
                <a:lnTo>
                  <a:pt x="219888" y="169913"/>
                </a:lnTo>
                <a:lnTo>
                  <a:pt x="219888" y="741053"/>
                </a:lnTo>
                <a:lnTo>
                  <a:pt x="415503" y="741053"/>
                </a:lnTo>
                <a:lnTo>
                  <a:pt x="415503" y="169913"/>
                </a:lnTo>
                <a:close/>
              </a:path>
              <a:path w="6058534" h="751204">
                <a:moveTo>
                  <a:pt x="635392" y="9994"/>
                </a:moveTo>
                <a:lnTo>
                  <a:pt x="0" y="9994"/>
                </a:lnTo>
                <a:lnTo>
                  <a:pt x="0" y="169913"/>
                </a:lnTo>
                <a:lnTo>
                  <a:pt x="635392" y="169913"/>
                </a:lnTo>
                <a:lnTo>
                  <a:pt x="635392" y="9994"/>
                </a:lnTo>
                <a:close/>
              </a:path>
              <a:path w="6058534" h="751204">
                <a:moveTo>
                  <a:pt x="908557" y="9994"/>
                </a:moveTo>
                <a:lnTo>
                  <a:pt x="710086" y="9994"/>
                </a:lnTo>
                <a:lnTo>
                  <a:pt x="710086" y="741053"/>
                </a:lnTo>
                <a:lnTo>
                  <a:pt x="908557" y="741053"/>
                </a:lnTo>
                <a:lnTo>
                  <a:pt x="908557" y="455483"/>
                </a:lnTo>
                <a:lnTo>
                  <a:pt x="1369752" y="455483"/>
                </a:lnTo>
                <a:lnTo>
                  <a:pt x="1369752" y="295564"/>
                </a:lnTo>
                <a:lnTo>
                  <a:pt x="908557" y="295564"/>
                </a:lnTo>
                <a:lnTo>
                  <a:pt x="908557" y="9994"/>
                </a:lnTo>
                <a:close/>
              </a:path>
              <a:path w="6058534" h="751204">
                <a:moveTo>
                  <a:pt x="1369752" y="455483"/>
                </a:moveTo>
                <a:lnTo>
                  <a:pt x="1171281" y="455483"/>
                </a:lnTo>
                <a:lnTo>
                  <a:pt x="1171281" y="741053"/>
                </a:lnTo>
                <a:lnTo>
                  <a:pt x="1369752" y="741053"/>
                </a:lnTo>
                <a:lnTo>
                  <a:pt x="1369752" y="455483"/>
                </a:lnTo>
                <a:close/>
              </a:path>
              <a:path w="6058534" h="751204">
                <a:moveTo>
                  <a:pt x="1369752" y="9994"/>
                </a:moveTo>
                <a:lnTo>
                  <a:pt x="1171281" y="9994"/>
                </a:lnTo>
                <a:lnTo>
                  <a:pt x="1171281" y="295564"/>
                </a:lnTo>
                <a:lnTo>
                  <a:pt x="1369752" y="295564"/>
                </a:lnTo>
                <a:lnTo>
                  <a:pt x="1369752" y="9994"/>
                </a:lnTo>
                <a:close/>
              </a:path>
              <a:path w="6058534" h="751204">
                <a:moveTo>
                  <a:pt x="1952314" y="9994"/>
                </a:moveTo>
                <a:lnTo>
                  <a:pt x="1681023" y="9994"/>
                </a:lnTo>
                <a:lnTo>
                  <a:pt x="1439717" y="741053"/>
                </a:lnTo>
                <a:lnTo>
                  <a:pt x="1653894" y="741053"/>
                </a:lnTo>
                <a:lnTo>
                  <a:pt x="1696136" y="601123"/>
                </a:lnTo>
                <a:lnTo>
                  <a:pt x="1613914" y="601123"/>
                </a:lnTo>
                <a:lnTo>
                  <a:pt x="1613914" y="452627"/>
                </a:lnTo>
                <a:lnTo>
                  <a:pt x="1740965" y="452627"/>
                </a:lnTo>
                <a:lnTo>
                  <a:pt x="1813813" y="211321"/>
                </a:lnTo>
                <a:lnTo>
                  <a:pt x="2018767" y="211321"/>
                </a:lnTo>
                <a:lnTo>
                  <a:pt x="1952314" y="9994"/>
                </a:lnTo>
                <a:close/>
              </a:path>
              <a:path w="6058534" h="751204">
                <a:moveTo>
                  <a:pt x="2018767" y="211321"/>
                </a:moveTo>
                <a:lnTo>
                  <a:pt x="1819524" y="211321"/>
                </a:lnTo>
                <a:lnTo>
                  <a:pt x="1979443" y="741053"/>
                </a:lnTo>
                <a:lnTo>
                  <a:pt x="2193620" y="741053"/>
                </a:lnTo>
                <a:lnTo>
                  <a:pt x="2147433" y="601123"/>
                </a:lnTo>
                <a:lnTo>
                  <a:pt x="2016567" y="601123"/>
                </a:lnTo>
                <a:lnTo>
                  <a:pt x="2016567" y="452627"/>
                </a:lnTo>
                <a:lnTo>
                  <a:pt x="2098417" y="452627"/>
                </a:lnTo>
                <a:lnTo>
                  <a:pt x="2018767" y="211321"/>
                </a:lnTo>
                <a:close/>
              </a:path>
              <a:path w="6058534" h="751204">
                <a:moveTo>
                  <a:pt x="1740965" y="452627"/>
                </a:moveTo>
                <a:lnTo>
                  <a:pt x="1613914" y="452627"/>
                </a:lnTo>
                <a:lnTo>
                  <a:pt x="1613914" y="601123"/>
                </a:lnTo>
                <a:lnTo>
                  <a:pt x="1696136" y="601123"/>
                </a:lnTo>
                <a:lnTo>
                  <a:pt x="1740965" y="452627"/>
                </a:lnTo>
                <a:close/>
              </a:path>
              <a:path w="6058534" h="751204">
                <a:moveTo>
                  <a:pt x="1892371" y="452627"/>
                </a:moveTo>
                <a:lnTo>
                  <a:pt x="1740965" y="452627"/>
                </a:lnTo>
                <a:lnTo>
                  <a:pt x="1696136" y="601123"/>
                </a:lnTo>
                <a:lnTo>
                  <a:pt x="1937200" y="601123"/>
                </a:lnTo>
                <a:lnTo>
                  <a:pt x="1892371" y="452627"/>
                </a:lnTo>
                <a:close/>
              </a:path>
              <a:path w="6058534" h="751204">
                <a:moveTo>
                  <a:pt x="2098417" y="452627"/>
                </a:moveTo>
                <a:lnTo>
                  <a:pt x="2016567" y="452627"/>
                </a:lnTo>
                <a:lnTo>
                  <a:pt x="2016567" y="601123"/>
                </a:lnTo>
                <a:lnTo>
                  <a:pt x="2147433" y="601123"/>
                </a:lnTo>
                <a:lnTo>
                  <a:pt x="2098417" y="452627"/>
                </a:lnTo>
                <a:close/>
              </a:path>
              <a:path w="6058534" h="751204">
                <a:moveTo>
                  <a:pt x="2432517" y="9994"/>
                </a:moveTo>
                <a:lnTo>
                  <a:pt x="2264031" y="9994"/>
                </a:lnTo>
                <a:lnTo>
                  <a:pt x="2264031" y="741053"/>
                </a:lnTo>
                <a:lnTo>
                  <a:pt x="2462502" y="741053"/>
                </a:lnTo>
                <a:lnTo>
                  <a:pt x="2462502" y="356961"/>
                </a:lnTo>
                <a:lnTo>
                  <a:pt x="2668144" y="356961"/>
                </a:lnTo>
                <a:lnTo>
                  <a:pt x="2432517" y="9994"/>
                </a:lnTo>
                <a:close/>
              </a:path>
              <a:path w="6058534" h="751204">
                <a:moveTo>
                  <a:pt x="2668144" y="356961"/>
                </a:moveTo>
                <a:lnTo>
                  <a:pt x="2466785" y="356961"/>
                </a:lnTo>
                <a:lnTo>
                  <a:pt x="2730937" y="741053"/>
                </a:lnTo>
                <a:lnTo>
                  <a:pt x="2896568" y="741053"/>
                </a:lnTo>
                <a:lnTo>
                  <a:pt x="2896568" y="392658"/>
                </a:lnTo>
                <a:lnTo>
                  <a:pt x="2692385" y="392658"/>
                </a:lnTo>
                <a:lnTo>
                  <a:pt x="2668144" y="356961"/>
                </a:lnTo>
                <a:close/>
              </a:path>
              <a:path w="6058534" h="751204">
                <a:moveTo>
                  <a:pt x="2896568" y="9994"/>
                </a:moveTo>
                <a:lnTo>
                  <a:pt x="2698097" y="9994"/>
                </a:lnTo>
                <a:lnTo>
                  <a:pt x="2698097" y="392658"/>
                </a:lnTo>
                <a:lnTo>
                  <a:pt x="2896568" y="392658"/>
                </a:lnTo>
                <a:lnTo>
                  <a:pt x="2896568" y="9994"/>
                </a:lnTo>
                <a:close/>
              </a:path>
              <a:path w="6058534" h="751204">
                <a:moveTo>
                  <a:pt x="3188920" y="9994"/>
                </a:moveTo>
                <a:lnTo>
                  <a:pt x="2990449" y="9994"/>
                </a:lnTo>
                <a:lnTo>
                  <a:pt x="2990449" y="741053"/>
                </a:lnTo>
                <a:lnTo>
                  <a:pt x="3188920" y="741053"/>
                </a:lnTo>
                <a:lnTo>
                  <a:pt x="3188920" y="552577"/>
                </a:lnTo>
                <a:lnTo>
                  <a:pt x="3254600" y="466906"/>
                </a:lnTo>
                <a:lnTo>
                  <a:pt x="3484967" y="466906"/>
                </a:lnTo>
                <a:lnTo>
                  <a:pt x="3403097" y="335544"/>
                </a:lnTo>
                <a:lnTo>
                  <a:pt x="3425848" y="305559"/>
                </a:lnTo>
                <a:lnTo>
                  <a:pt x="3188920" y="305559"/>
                </a:lnTo>
                <a:lnTo>
                  <a:pt x="3188920" y="9994"/>
                </a:lnTo>
                <a:close/>
              </a:path>
              <a:path w="6058534" h="751204">
                <a:moveTo>
                  <a:pt x="3484967" y="466906"/>
                </a:moveTo>
                <a:lnTo>
                  <a:pt x="3254600" y="466906"/>
                </a:lnTo>
                <a:lnTo>
                  <a:pt x="3418803" y="741053"/>
                </a:lnTo>
                <a:lnTo>
                  <a:pt x="3655826" y="741053"/>
                </a:lnTo>
                <a:lnTo>
                  <a:pt x="3484967" y="466906"/>
                </a:lnTo>
                <a:close/>
              </a:path>
              <a:path w="6058534" h="751204">
                <a:moveTo>
                  <a:pt x="3650114" y="9994"/>
                </a:moveTo>
                <a:lnTo>
                  <a:pt x="3418803" y="9994"/>
                </a:lnTo>
                <a:lnTo>
                  <a:pt x="3198914" y="305559"/>
                </a:lnTo>
                <a:lnTo>
                  <a:pt x="3425848" y="305559"/>
                </a:lnTo>
                <a:lnTo>
                  <a:pt x="3650114" y="9994"/>
                </a:lnTo>
                <a:close/>
              </a:path>
              <a:path w="6058534" h="751204">
                <a:moveTo>
                  <a:pt x="4100601" y="9994"/>
                </a:moveTo>
                <a:lnTo>
                  <a:pt x="3879284" y="9994"/>
                </a:lnTo>
                <a:lnTo>
                  <a:pt x="4147720" y="511169"/>
                </a:lnTo>
                <a:lnTo>
                  <a:pt x="4147720" y="741053"/>
                </a:lnTo>
                <a:lnTo>
                  <a:pt x="4344763" y="741053"/>
                </a:lnTo>
                <a:lnTo>
                  <a:pt x="4344763" y="511169"/>
                </a:lnTo>
                <a:lnTo>
                  <a:pt x="4454125" y="306987"/>
                </a:lnTo>
                <a:lnTo>
                  <a:pt x="4243385" y="306987"/>
                </a:lnTo>
                <a:lnTo>
                  <a:pt x="4100601" y="9994"/>
                </a:lnTo>
                <a:close/>
              </a:path>
              <a:path w="6058534" h="751204">
                <a:moveTo>
                  <a:pt x="4613198" y="9994"/>
                </a:moveTo>
                <a:lnTo>
                  <a:pt x="4391882" y="9994"/>
                </a:lnTo>
                <a:lnTo>
                  <a:pt x="4249097" y="306987"/>
                </a:lnTo>
                <a:lnTo>
                  <a:pt x="4454125" y="306987"/>
                </a:lnTo>
                <a:lnTo>
                  <a:pt x="4613198" y="9994"/>
                </a:lnTo>
                <a:close/>
              </a:path>
              <a:path w="6058534" h="751204">
                <a:moveTo>
                  <a:pt x="4979530" y="0"/>
                </a:moveTo>
                <a:lnTo>
                  <a:pt x="4930760" y="2699"/>
                </a:lnTo>
                <a:lnTo>
                  <a:pt x="4884400" y="10798"/>
                </a:lnTo>
                <a:lnTo>
                  <a:pt x="4840449" y="24295"/>
                </a:lnTo>
                <a:lnTo>
                  <a:pt x="4798907" y="43192"/>
                </a:lnTo>
                <a:lnTo>
                  <a:pt x="4760802" y="67175"/>
                </a:lnTo>
                <a:lnTo>
                  <a:pt x="4726801" y="96290"/>
                </a:lnTo>
                <a:lnTo>
                  <a:pt x="4696905" y="130536"/>
                </a:lnTo>
                <a:lnTo>
                  <a:pt x="4671115" y="169913"/>
                </a:lnTo>
                <a:lnTo>
                  <a:pt x="4650500" y="214087"/>
                </a:lnTo>
                <a:lnTo>
                  <a:pt x="4635776" y="263080"/>
                </a:lnTo>
                <a:lnTo>
                  <a:pt x="4626941" y="316893"/>
                </a:lnTo>
                <a:lnTo>
                  <a:pt x="4623996" y="375524"/>
                </a:lnTo>
                <a:lnTo>
                  <a:pt x="4626941" y="433864"/>
                </a:lnTo>
                <a:lnTo>
                  <a:pt x="4635776" y="487520"/>
                </a:lnTo>
                <a:lnTo>
                  <a:pt x="4650500" y="536491"/>
                </a:lnTo>
                <a:lnTo>
                  <a:pt x="4671115" y="580777"/>
                </a:lnTo>
                <a:lnTo>
                  <a:pt x="4696905" y="620043"/>
                </a:lnTo>
                <a:lnTo>
                  <a:pt x="4726801" y="654311"/>
                </a:lnTo>
                <a:lnTo>
                  <a:pt x="4760802" y="683582"/>
                </a:lnTo>
                <a:lnTo>
                  <a:pt x="4798907" y="707855"/>
                </a:lnTo>
                <a:lnTo>
                  <a:pt x="4840449" y="726752"/>
                </a:lnTo>
                <a:lnTo>
                  <a:pt x="4884400" y="740249"/>
                </a:lnTo>
                <a:lnTo>
                  <a:pt x="4930760" y="748348"/>
                </a:lnTo>
                <a:lnTo>
                  <a:pt x="4979530" y="751048"/>
                </a:lnTo>
                <a:lnTo>
                  <a:pt x="5027988" y="748370"/>
                </a:lnTo>
                <a:lnTo>
                  <a:pt x="5074125" y="740339"/>
                </a:lnTo>
                <a:lnTo>
                  <a:pt x="5117942" y="726953"/>
                </a:lnTo>
                <a:lnTo>
                  <a:pt x="5159439" y="708212"/>
                </a:lnTo>
                <a:lnTo>
                  <a:pt x="5197701" y="684095"/>
                </a:lnTo>
                <a:lnTo>
                  <a:pt x="5231813" y="654936"/>
                </a:lnTo>
                <a:lnTo>
                  <a:pt x="5261775" y="620734"/>
                </a:lnTo>
                <a:lnTo>
                  <a:pt x="5287588" y="581491"/>
                </a:lnTo>
                <a:lnTo>
                  <a:pt x="5289094" y="578278"/>
                </a:lnTo>
                <a:lnTo>
                  <a:pt x="4979530" y="578278"/>
                </a:lnTo>
                <a:lnTo>
                  <a:pt x="4955859" y="576828"/>
                </a:lnTo>
                <a:lnTo>
                  <a:pt x="4914273" y="565227"/>
                </a:lnTo>
                <a:lnTo>
                  <a:pt x="4880585" y="541957"/>
                </a:lnTo>
                <a:lnTo>
                  <a:pt x="4855062" y="507689"/>
                </a:lnTo>
                <a:lnTo>
                  <a:pt x="4837816" y="462600"/>
                </a:lnTo>
                <a:lnTo>
                  <a:pt x="4829249" y="407092"/>
                </a:lnTo>
                <a:lnTo>
                  <a:pt x="4828178" y="375524"/>
                </a:lnTo>
                <a:lnTo>
                  <a:pt x="4829249" y="343977"/>
                </a:lnTo>
                <a:lnTo>
                  <a:pt x="4837816" y="288648"/>
                </a:lnTo>
                <a:lnTo>
                  <a:pt x="4855062" y="243581"/>
                </a:lnTo>
                <a:lnTo>
                  <a:pt x="4880585" y="209313"/>
                </a:lnTo>
                <a:lnTo>
                  <a:pt x="4914273" y="186021"/>
                </a:lnTo>
                <a:lnTo>
                  <a:pt x="4955859" y="174242"/>
                </a:lnTo>
                <a:lnTo>
                  <a:pt x="4979530" y="172769"/>
                </a:lnTo>
                <a:lnTo>
                  <a:pt x="5288931" y="172769"/>
                </a:lnTo>
                <a:lnTo>
                  <a:pt x="5287588" y="169913"/>
                </a:lnTo>
                <a:lnTo>
                  <a:pt x="5261775" y="130536"/>
                </a:lnTo>
                <a:lnTo>
                  <a:pt x="5231813" y="96290"/>
                </a:lnTo>
                <a:lnTo>
                  <a:pt x="5197701" y="67175"/>
                </a:lnTo>
                <a:lnTo>
                  <a:pt x="5159439" y="43192"/>
                </a:lnTo>
                <a:lnTo>
                  <a:pt x="5117942" y="24295"/>
                </a:lnTo>
                <a:lnTo>
                  <a:pt x="5074125" y="10798"/>
                </a:lnTo>
                <a:lnTo>
                  <a:pt x="5027988" y="2699"/>
                </a:lnTo>
                <a:lnTo>
                  <a:pt x="4979530" y="0"/>
                </a:lnTo>
                <a:close/>
              </a:path>
              <a:path w="6058534" h="751204">
                <a:moveTo>
                  <a:pt x="5288931" y="172769"/>
                </a:moveTo>
                <a:lnTo>
                  <a:pt x="4979530" y="172769"/>
                </a:lnTo>
                <a:lnTo>
                  <a:pt x="5003179" y="174242"/>
                </a:lnTo>
                <a:lnTo>
                  <a:pt x="5024864" y="178659"/>
                </a:lnTo>
                <a:lnTo>
                  <a:pt x="5062345" y="196329"/>
                </a:lnTo>
                <a:lnTo>
                  <a:pt x="5092062" y="225064"/>
                </a:lnTo>
                <a:lnTo>
                  <a:pt x="5113391" y="264865"/>
                </a:lnTo>
                <a:lnTo>
                  <a:pt x="5126509" y="315018"/>
                </a:lnTo>
                <a:lnTo>
                  <a:pt x="5130882" y="375524"/>
                </a:lnTo>
                <a:lnTo>
                  <a:pt x="5129789" y="407092"/>
                </a:lnTo>
                <a:lnTo>
                  <a:pt x="5121043" y="462600"/>
                </a:lnTo>
                <a:lnTo>
                  <a:pt x="5103775" y="507689"/>
                </a:lnTo>
                <a:lnTo>
                  <a:pt x="5078252" y="541957"/>
                </a:lnTo>
                <a:lnTo>
                  <a:pt x="5044586" y="565227"/>
                </a:lnTo>
                <a:lnTo>
                  <a:pt x="5003179" y="576828"/>
                </a:lnTo>
                <a:lnTo>
                  <a:pt x="4979530" y="578278"/>
                </a:lnTo>
                <a:lnTo>
                  <a:pt x="5289094" y="578278"/>
                </a:lnTo>
                <a:lnTo>
                  <a:pt x="5308359" y="537160"/>
                </a:lnTo>
                <a:lnTo>
                  <a:pt x="5323195" y="488056"/>
                </a:lnTo>
                <a:lnTo>
                  <a:pt x="5332097" y="434177"/>
                </a:lnTo>
                <a:lnTo>
                  <a:pt x="5335064" y="375524"/>
                </a:lnTo>
                <a:lnTo>
                  <a:pt x="5332097" y="316893"/>
                </a:lnTo>
                <a:lnTo>
                  <a:pt x="5323195" y="263080"/>
                </a:lnTo>
                <a:lnTo>
                  <a:pt x="5308359" y="214087"/>
                </a:lnTo>
                <a:lnTo>
                  <a:pt x="5288931" y="172769"/>
                </a:lnTo>
                <a:close/>
              </a:path>
              <a:path w="6058534" h="751204">
                <a:moveTo>
                  <a:pt x="5625364" y="9994"/>
                </a:moveTo>
                <a:lnTo>
                  <a:pt x="5426893" y="9994"/>
                </a:lnTo>
                <a:lnTo>
                  <a:pt x="5426893" y="478329"/>
                </a:lnTo>
                <a:lnTo>
                  <a:pt x="5429347" y="518688"/>
                </a:lnTo>
                <a:lnTo>
                  <a:pt x="5436709" y="556236"/>
                </a:lnTo>
                <a:lnTo>
                  <a:pt x="5466159" y="622898"/>
                </a:lnTo>
                <a:lnTo>
                  <a:pt x="5513635" y="676710"/>
                </a:lnTo>
                <a:lnTo>
                  <a:pt x="5576817" y="716779"/>
                </a:lnTo>
                <a:lnTo>
                  <a:pt x="5613807" y="731147"/>
                </a:lnTo>
                <a:lnTo>
                  <a:pt x="5653742" y="741410"/>
                </a:lnTo>
                <a:lnTo>
                  <a:pt x="5696622" y="747567"/>
                </a:lnTo>
                <a:lnTo>
                  <a:pt x="5742447" y="749620"/>
                </a:lnTo>
                <a:lnTo>
                  <a:pt x="5787960" y="747567"/>
                </a:lnTo>
                <a:lnTo>
                  <a:pt x="5830617" y="741410"/>
                </a:lnTo>
                <a:lnTo>
                  <a:pt x="5870418" y="731147"/>
                </a:lnTo>
                <a:lnTo>
                  <a:pt x="5907364" y="716779"/>
                </a:lnTo>
                <a:lnTo>
                  <a:pt x="5940918" y="698463"/>
                </a:lnTo>
                <a:lnTo>
                  <a:pt x="5996247" y="651522"/>
                </a:lnTo>
                <a:lnTo>
                  <a:pt x="6035513" y="590972"/>
                </a:lnTo>
                <a:lnTo>
                  <a:pt x="6040079" y="578278"/>
                </a:lnTo>
                <a:lnTo>
                  <a:pt x="5742447" y="578278"/>
                </a:lnTo>
                <a:lnTo>
                  <a:pt x="5725937" y="577341"/>
                </a:lnTo>
                <a:lnTo>
                  <a:pt x="5681763" y="563286"/>
                </a:lnTo>
                <a:lnTo>
                  <a:pt x="5648566" y="534372"/>
                </a:lnTo>
                <a:lnTo>
                  <a:pt x="5629112" y="493321"/>
                </a:lnTo>
                <a:lnTo>
                  <a:pt x="5625364" y="461194"/>
                </a:lnTo>
                <a:lnTo>
                  <a:pt x="5625364" y="9994"/>
                </a:lnTo>
                <a:close/>
              </a:path>
              <a:path w="6058534" h="751204">
                <a:moveTo>
                  <a:pt x="6058001" y="9994"/>
                </a:moveTo>
                <a:lnTo>
                  <a:pt x="5859531" y="9994"/>
                </a:lnTo>
                <a:lnTo>
                  <a:pt x="5859531" y="461194"/>
                </a:lnTo>
                <a:lnTo>
                  <a:pt x="5858594" y="477704"/>
                </a:lnTo>
                <a:lnTo>
                  <a:pt x="5844538" y="521878"/>
                </a:lnTo>
                <a:lnTo>
                  <a:pt x="5815625" y="555075"/>
                </a:lnTo>
                <a:lnTo>
                  <a:pt x="5774752" y="574530"/>
                </a:lnTo>
                <a:lnTo>
                  <a:pt x="5742447" y="578278"/>
                </a:lnTo>
                <a:lnTo>
                  <a:pt x="6040079" y="578278"/>
                </a:lnTo>
                <a:lnTo>
                  <a:pt x="6048007" y="556236"/>
                </a:lnTo>
                <a:lnTo>
                  <a:pt x="6055503" y="518688"/>
                </a:lnTo>
                <a:lnTo>
                  <a:pt x="6058001" y="478329"/>
                </a:lnTo>
                <a:lnTo>
                  <a:pt x="6058001" y="9994"/>
                </a:lnTo>
                <a:close/>
              </a:path>
            </a:pathLst>
          </a:custGeom>
          <a:solidFill>
            <a:srgbClr val="162F7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7318" y="5465802"/>
            <a:ext cx="6093965" cy="17476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45234" y="0"/>
            <a:ext cx="9759315" cy="11308715"/>
          </a:xfrm>
          <a:custGeom>
            <a:avLst/>
            <a:gdLst/>
            <a:ahLst/>
            <a:cxnLst/>
            <a:rect l="l" t="t" r="r" b="b"/>
            <a:pathLst>
              <a:path w="9759315" h="11308715">
                <a:moveTo>
                  <a:pt x="0" y="11308556"/>
                </a:moveTo>
                <a:lnTo>
                  <a:pt x="9758865" y="11308556"/>
                </a:lnTo>
                <a:lnTo>
                  <a:pt x="9758865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6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0345420" cy="11308715"/>
            </a:xfrm>
            <a:custGeom>
              <a:avLst/>
              <a:gdLst/>
              <a:ahLst/>
              <a:cxnLst/>
              <a:rect l="l" t="t" r="r" b="b"/>
              <a:pathLst>
                <a:path w="10345420" h="11308715">
                  <a:moveTo>
                    <a:pt x="10345234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10345234" y="11308556"/>
                  </a:lnTo>
                  <a:lnTo>
                    <a:pt x="10345234" y="0"/>
                  </a:lnTo>
                  <a:close/>
                </a:path>
              </a:pathLst>
            </a:custGeom>
            <a:solidFill>
              <a:srgbClr val="FFCA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8164" y="1908080"/>
              <a:ext cx="9249331" cy="7521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45234" y="0"/>
              <a:ext cx="9758865" cy="113085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377" y="3537017"/>
              <a:ext cx="9142331" cy="15508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62764" y="2670075"/>
            <a:ext cx="4659543" cy="363339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73235" y="6942197"/>
            <a:ext cx="4659543" cy="363339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17042" y="2670075"/>
            <a:ext cx="4659543" cy="363339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371320" y="2670075"/>
            <a:ext cx="4659543" cy="363339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381790" y="6942197"/>
            <a:ext cx="4659543" cy="363339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727513" y="6942197"/>
            <a:ext cx="4659543" cy="363339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296023" y="1983161"/>
            <a:ext cx="12707758" cy="32995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823731" y="751880"/>
            <a:ext cx="9013469" cy="9834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9321" y="908944"/>
            <a:ext cx="9934252" cy="218663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1286" y="3846979"/>
            <a:ext cx="9847540" cy="205526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21286" y="6737063"/>
            <a:ext cx="8924793" cy="164916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21286" y="9199743"/>
            <a:ext cx="8392295" cy="124544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023849" y="0"/>
            <a:ext cx="7080249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9273" y="1700447"/>
            <a:ext cx="9047588" cy="16559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91777" y="4433349"/>
            <a:ext cx="9192396" cy="247648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91777" y="7982979"/>
            <a:ext cx="9315578" cy="206811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277143" y="1114260"/>
            <a:ext cx="8826956" cy="889037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1675" y="965225"/>
            <a:ext cx="3241675" cy="937260"/>
          </a:xfrm>
          <a:custGeom>
            <a:avLst/>
            <a:gdLst/>
            <a:ahLst/>
            <a:cxnLst/>
            <a:rect l="l" t="t" r="r" b="b"/>
            <a:pathLst>
              <a:path w="3241675" h="937260">
                <a:moveTo>
                  <a:pt x="132432" y="0"/>
                </a:moveTo>
                <a:lnTo>
                  <a:pt x="0" y="0"/>
                </a:lnTo>
                <a:lnTo>
                  <a:pt x="0" y="731058"/>
                </a:lnTo>
                <a:lnTo>
                  <a:pt x="132432" y="731058"/>
                </a:lnTo>
                <a:lnTo>
                  <a:pt x="132432" y="0"/>
                </a:lnTo>
                <a:close/>
              </a:path>
              <a:path w="3241675" h="937260">
                <a:moveTo>
                  <a:pt x="393639" y="182764"/>
                </a:moveTo>
                <a:lnTo>
                  <a:pt x="270130" y="182764"/>
                </a:lnTo>
                <a:lnTo>
                  <a:pt x="270130" y="731058"/>
                </a:lnTo>
                <a:lnTo>
                  <a:pt x="399351" y="731058"/>
                </a:lnTo>
                <a:lnTo>
                  <a:pt x="399351" y="397655"/>
                </a:lnTo>
                <a:lnTo>
                  <a:pt x="400199" y="381235"/>
                </a:lnTo>
                <a:lnTo>
                  <a:pt x="412915" y="338399"/>
                </a:lnTo>
                <a:lnTo>
                  <a:pt x="438483" y="306474"/>
                </a:lnTo>
                <a:lnTo>
                  <a:pt x="473420" y="288068"/>
                </a:lnTo>
                <a:lnTo>
                  <a:pt x="500014" y="284498"/>
                </a:lnTo>
                <a:lnTo>
                  <a:pt x="1029742" y="284498"/>
                </a:lnTo>
                <a:lnTo>
                  <a:pt x="1029210" y="282267"/>
                </a:lnTo>
                <a:lnTo>
                  <a:pt x="1026264" y="275931"/>
                </a:lnTo>
                <a:lnTo>
                  <a:pt x="393639" y="275931"/>
                </a:lnTo>
                <a:lnTo>
                  <a:pt x="393639" y="182764"/>
                </a:lnTo>
                <a:close/>
              </a:path>
              <a:path w="3241675" h="937260">
                <a:moveTo>
                  <a:pt x="818067" y="284498"/>
                </a:moveTo>
                <a:lnTo>
                  <a:pt x="500014" y="284498"/>
                </a:lnTo>
                <a:lnTo>
                  <a:pt x="519558" y="286082"/>
                </a:lnTo>
                <a:lnTo>
                  <a:pt x="537138" y="290834"/>
                </a:lnTo>
                <a:lnTo>
                  <a:pt x="577653" y="323586"/>
                </a:lnTo>
                <a:lnTo>
                  <a:pt x="592110" y="377665"/>
                </a:lnTo>
                <a:lnTo>
                  <a:pt x="592110" y="731058"/>
                </a:lnTo>
                <a:lnTo>
                  <a:pt x="718832" y="731058"/>
                </a:lnTo>
                <a:lnTo>
                  <a:pt x="718832" y="389088"/>
                </a:lnTo>
                <a:lnTo>
                  <a:pt x="720460" y="366979"/>
                </a:lnTo>
                <a:lnTo>
                  <a:pt x="733490" y="329319"/>
                </a:lnTo>
                <a:lnTo>
                  <a:pt x="759369" y="300963"/>
                </a:lnTo>
                <a:lnTo>
                  <a:pt x="795958" y="286328"/>
                </a:lnTo>
                <a:lnTo>
                  <a:pt x="818067" y="284498"/>
                </a:lnTo>
                <a:close/>
              </a:path>
              <a:path w="3241675" h="937260">
                <a:moveTo>
                  <a:pt x="1029742" y="284498"/>
                </a:moveTo>
                <a:lnTo>
                  <a:pt x="818067" y="284498"/>
                </a:lnTo>
                <a:lnTo>
                  <a:pt x="836942" y="285993"/>
                </a:lnTo>
                <a:lnTo>
                  <a:pt x="854299" y="290477"/>
                </a:lnTo>
                <a:lnTo>
                  <a:pt x="896331" y="321912"/>
                </a:lnTo>
                <a:lnTo>
                  <a:pt x="909896" y="359215"/>
                </a:lnTo>
                <a:lnTo>
                  <a:pt x="911591" y="383020"/>
                </a:lnTo>
                <a:lnTo>
                  <a:pt x="911591" y="731058"/>
                </a:lnTo>
                <a:lnTo>
                  <a:pt x="1041168" y="731058"/>
                </a:lnTo>
                <a:lnTo>
                  <a:pt x="1041168" y="363030"/>
                </a:lnTo>
                <a:lnTo>
                  <a:pt x="1038179" y="319904"/>
                </a:lnTo>
                <a:lnTo>
                  <a:pt x="1029742" y="284498"/>
                </a:lnTo>
                <a:close/>
              </a:path>
              <a:path w="3241675" h="937260">
                <a:moveTo>
                  <a:pt x="551417" y="175625"/>
                </a:moveTo>
                <a:lnTo>
                  <a:pt x="500282" y="182318"/>
                </a:lnTo>
                <a:lnTo>
                  <a:pt x="456822" y="202397"/>
                </a:lnTo>
                <a:lnTo>
                  <a:pt x="422821" y="233988"/>
                </a:lnTo>
                <a:lnTo>
                  <a:pt x="400065" y="275931"/>
                </a:lnTo>
                <a:lnTo>
                  <a:pt x="699556" y="275931"/>
                </a:lnTo>
                <a:lnTo>
                  <a:pt x="678138" y="234434"/>
                </a:lnTo>
                <a:lnTo>
                  <a:pt x="645298" y="202754"/>
                </a:lnTo>
                <a:lnTo>
                  <a:pt x="602730" y="182407"/>
                </a:lnTo>
                <a:lnTo>
                  <a:pt x="551417" y="175625"/>
                </a:lnTo>
                <a:close/>
              </a:path>
              <a:path w="3241675" h="937260">
                <a:moveTo>
                  <a:pt x="869827" y="175625"/>
                </a:moveTo>
                <a:lnTo>
                  <a:pt x="814230" y="182496"/>
                </a:lnTo>
                <a:lnTo>
                  <a:pt x="766665" y="203111"/>
                </a:lnTo>
                <a:lnTo>
                  <a:pt x="729719" y="234881"/>
                </a:lnTo>
                <a:lnTo>
                  <a:pt x="705267" y="275931"/>
                </a:lnTo>
                <a:lnTo>
                  <a:pt x="1026264" y="275931"/>
                </a:lnTo>
                <a:lnTo>
                  <a:pt x="993335" y="223458"/>
                </a:lnTo>
                <a:lnTo>
                  <a:pt x="938542" y="187583"/>
                </a:lnTo>
                <a:lnTo>
                  <a:pt x="869827" y="175625"/>
                </a:lnTo>
                <a:close/>
              </a:path>
              <a:path w="3241675" h="937260">
                <a:moveTo>
                  <a:pt x="1299341" y="182764"/>
                </a:moveTo>
                <a:lnTo>
                  <a:pt x="1172263" y="182764"/>
                </a:lnTo>
                <a:lnTo>
                  <a:pt x="1172263" y="936668"/>
                </a:lnTo>
                <a:lnTo>
                  <a:pt x="1301483" y="936668"/>
                </a:lnTo>
                <a:lnTo>
                  <a:pt x="1301483" y="644673"/>
                </a:lnTo>
                <a:lnTo>
                  <a:pt x="1641295" y="644673"/>
                </a:lnTo>
                <a:lnTo>
                  <a:pt x="1644077" y="640836"/>
                </a:lnTo>
                <a:lnTo>
                  <a:pt x="1647424" y="634678"/>
                </a:lnTo>
                <a:lnTo>
                  <a:pt x="1427848" y="634678"/>
                </a:lnTo>
                <a:lnTo>
                  <a:pt x="1408081" y="633295"/>
                </a:lnTo>
                <a:lnTo>
                  <a:pt x="1357883" y="612546"/>
                </a:lnTo>
                <a:lnTo>
                  <a:pt x="1322477" y="568975"/>
                </a:lnTo>
                <a:lnTo>
                  <a:pt x="1307417" y="529263"/>
                </a:lnTo>
                <a:lnTo>
                  <a:pt x="1299921" y="482679"/>
                </a:lnTo>
                <a:lnTo>
                  <a:pt x="1298984" y="456911"/>
                </a:lnTo>
                <a:lnTo>
                  <a:pt x="1299899" y="431187"/>
                </a:lnTo>
                <a:lnTo>
                  <a:pt x="1307217" y="384961"/>
                </a:lnTo>
                <a:lnTo>
                  <a:pt x="1321986" y="345918"/>
                </a:lnTo>
                <a:lnTo>
                  <a:pt x="1357526" y="303417"/>
                </a:lnTo>
                <a:lnTo>
                  <a:pt x="1407925" y="283003"/>
                </a:lnTo>
                <a:lnTo>
                  <a:pt x="1427848" y="281643"/>
                </a:lnTo>
                <a:lnTo>
                  <a:pt x="1647523" y="281643"/>
                </a:lnTo>
                <a:lnTo>
                  <a:pt x="1643185" y="273767"/>
                </a:lnTo>
                <a:lnTo>
                  <a:pt x="1642938" y="273432"/>
                </a:lnTo>
                <a:lnTo>
                  <a:pt x="1299341" y="273432"/>
                </a:lnTo>
                <a:lnTo>
                  <a:pt x="1299341" y="182764"/>
                </a:lnTo>
                <a:close/>
              </a:path>
              <a:path w="3241675" h="937260">
                <a:moveTo>
                  <a:pt x="1641295" y="644673"/>
                </a:moveTo>
                <a:lnTo>
                  <a:pt x="1306837" y="644673"/>
                </a:lnTo>
                <a:lnTo>
                  <a:pt x="1312526" y="654824"/>
                </a:lnTo>
                <a:lnTo>
                  <a:pt x="1335751" y="687151"/>
                </a:lnTo>
                <a:lnTo>
                  <a:pt x="1370957" y="716735"/>
                </a:lnTo>
                <a:lnTo>
                  <a:pt x="1420797" y="736769"/>
                </a:lnTo>
                <a:lnTo>
                  <a:pt x="1463901" y="740696"/>
                </a:lnTo>
                <a:lnTo>
                  <a:pt x="1495358" y="738621"/>
                </a:lnTo>
                <a:lnTo>
                  <a:pt x="1553186" y="722022"/>
                </a:lnTo>
                <a:lnTo>
                  <a:pt x="1603740" y="689025"/>
                </a:lnTo>
                <a:lnTo>
                  <a:pt x="1641295" y="644673"/>
                </a:lnTo>
                <a:close/>
              </a:path>
              <a:path w="3241675" h="937260">
                <a:moveTo>
                  <a:pt x="1647523" y="281643"/>
                </a:moveTo>
                <a:lnTo>
                  <a:pt x="1427848" y="281643"/>
                </a:lnTo>
                <a:lnTo>
                  <a:pt x="1448551" y="283048"/>
                </a:lnTo>
                <a:lnTo>
                  <a:pt x="1467470" y="287265"/>
                </a:lnTo>
                <a:lnTo>
                  <a:pt x="1513518" y="316446"/>
                </a:lnTo>
                <a:lnTo>
                  <a:pt x="1543503" y="366243"/>
                </a:lnTo>
                <a:lnTo>
                  <a:pt x="1554480" y="408721"/>
                </a:lnTo>
                <a:lnTo>
                  <a:pt x="1558139" y="456911"/>
                </a:lnTo>
                <a:lnTo>
                  <a:pt x="1557202" y="481921"/>
                </a:lnTo>
                <a:lnTo>
                  <a:pt x="1549705" y="527790"/>
                </a:lnTo>
                <a:lnTo>
                  <a:pt x="1534936" y="567591"/>
                </a:lnTo>
                <a:lnTo>
                  <a:pt x="1513161" y="599183"/>
                </a:lnTo>
                <a:lnTo>
                  <a:pt x="1467203" y="628967"/>
                </a:lnTo>
                <a:lnTo>
                  <a:pt x="1427848" y="634678"/>
                </a:lnTo>
                <a:lnTo>
                  <a:pt x="1647424" y="634678"/>
                </a:lnTo>
                <a:lnTo>
                  <a:pt x="1673192" y="577832"/>
                </a:lnTo>
                <a:lnTo>
                  <a:pt x="1688006" y="501085"/>
                </a:lnTo>
                <a:lnTo>
                  <a:pt x="1689858" y="457625"/>
                </a:lnTo>
                <a:lnTo>
                  <a:pt x="1687961" y="413718"/>
                </a:lnTo>
                <a:lnTo>
                  <a:pt x="1682272" y="373382"/>
                </a:lnTo>
                <a:lnTo>
                  <a:pt x="1672790" y="336615"/>
                </a:lnTo>
                <a:lnTo>
                  <a:pt x="1659516" y="303417"/>
                </a:lnTo>
                <a:lnTo>
                  <a:pt x="1647523" y="281643"/>
                </a:lnTo>
                <a:close/>
              </a:path>
              <a:path w="3241675" h="937260">
                <a:moveTo>
                  <a:pt x="1463544" y="175625"/>
                </a:moveTo>
                <a:lnTo>
                  <a:pt x="1419637" y="179730"/>
                </a:lnTo>
                <a:lnTo>
                  <a:pt x="1369573" y="200501"/>
                </a:lnTo>
                <a:lnTo>
                  <a:pt x="1335037" y="230954"/>
                </a:lnTo>
                <a:lnTo>
                  <a:pt x="1312348" y="263281"/>
                </a:lnTo>
                <a:lnTo>
                  <a:pt x="1306837" y="273432"/>
                </a:lnTo>
                <a:lnTo>
                  <a:pt x="1642938" y="273432"/>
                </a:lnTo>
                <a:lnTo>
                  <a:pt x="1602491" y="226113"/>
                </a:lnTo>
                <a:lnTo>
                  <a:pt x="1551825" y="193897"/>
                </a:lnTo>
                <a:lnTo>
                  <a:pt x="1494532" y="177655"/>
                </a:lnTo>
                <a:lnTo>
                  <a:pt x="1463544" y="175625"/>
                </a:lnTo>
                <a:close/>
              </a:path>
              <a:path w="3241675" h="937260">
                <a:moveTo>
                  <a:pt x="2228445" y="274503"/>
                </a:moveTo>
                <a:lnTo>
                  <a:pt x="2025759" y="274503"/>
                </a:lnTo>
                <a:lnTo>
                  <a:pt x="2046931" y="275887"/>
                </a:lnTo>
                <a:lnTo>
                  <a:pt x="2065471" y="280036"/>
                </a:lnTo>
                <a:lnTo>
                  <a:pt x="2105116" y="308839"/>
                </a:lnTo>
                <a:lnTo>
                  <a:pt x="2118569" y="359103"/>
                </a:lnTo>
                <a:lnTo>
                  <a:pt x="2118569" y="361245"/>
                </a:lnTo>
                <a:lnTo>
                  <a:pt x="2096839" y="392747"/>
                </a:lnTo>
                <a:lnTo>
                  <a:pt x="2044968" y="403612"/>
                </a:lnTo>
                <a:lnTo>
                  <a:pt x="1982923" y="410506"/>
                </a:lnTo>
                <a:lnTo>
                  <a:pt x="1963090" y="412982"/>
                </a:lnTo>
                <a:lnTo>
                  <a:pt x="1924359" y="419943"/>
                </a:lnTo>
                <a:lnTo>
                  <a:pt x="1887369" y="429626"/>
                </a:lnTo>
                <a:lnTo>
                  <a:pt x="1838711" y="451913"/>
                </a:lnTo>
                <a:lnTo>
                  <a:pt x="1801297" y="486048"/>
                </a:lnTo>
                <a:lnTo>
                  <a:pt x="1779098" y="534818"/>
                </a:lnTo>
                <a:lnTo>
                  <a:pt x="1774818" y="577274"/>
                </a:lnTo>
                <a:lnTo>
                  <a:pt x="1776309" y="603087"/>
                </a:lnTo>
                <a:lnTo>
                  <a:pt x="1788268" y="648421"/>
                </a:lnTo>
                <a:lnTo>
                  <a:pt x="1811939" y="685143"/>
                </a:lnTo>
                <a:lnTo>
                  <a:pt x="1844779" y="712986"/>
                </a:lnTo>
                <a:lnTo>
                  <a:pt x="1885941" y="731682"/>
                </a:lnTo>
                <a:lnTo>
                  <a:pt x="1932882" y="740963"/>
                </a:lnTo>
                <a:lnTo>
                  <a:pt x="1958293" y="742124"/>
                </a:lnTo>
                <a:lnTo>
                  <a:pt x="1979019" y="741387"/>
                </a:lnTo>
                <a:lnTo>
                  <a:pt x="2032898" y="730344"/>
                </a:lnTo>
                <a:lnTo>
                  <a:pt x="2074863" y="707922"/>
                </a:lnTo>
                <a:lnTo>
                  <a:pt x="2105094" y="677870"/>
                </a:lnTo>
                <a:lnTo>
                  <a:pt x="2119283" y="655739"/>
                </a:lnTo>
                <a:lnTo>
                  <a:pt x="2247789" y="655739"/>
                </a:lnTo>
                <a:lnTo>
                  <a:pt x="2247789" y="647172"/>
                </a:lnTo>
                <a:lnTo>
                  <a:pt x="1991847" y="647172"/>
                </a:lnTo>
                <a:lnTo>
                  <a:pt x="1972572" y="646034"/>
                </a:lnTo>
                <a:lnTo>
                  <a:pt x="1925453" y="628967"/>
                </a:lnTo>
                <a:lnTo>
                  <a:pt x="1901023" y="591820"/>
                </a:lnTo>
                <a:lnTo>
                  <a:pt x="1899394" y="575065"/>
                </a:lnTo>
                <a:lnTo>
                  <a:pt x="1900220" y="563152"/>
                </a:lnTo>
                <a:lnTo>
                  <a:pt x="1919808" y="526786"/>
                </a:lnTo>
                <a:lnTo>
                  <a:pt x="1960457" y="505235"/>
                </a:lnTo>
                <a:lnTo>
                  <a:pt x="2000415" y="496534"/>
                </a:lnTo>
                <a:lnTo>
                  <a:pt x="2039524" y="490956"/>
                </a:lnTo>
                <a:lnTo>
                  <a:pt x="2057194" y="488100"/>
                </a:lnTo>
                <a:lnTo>
                  <a:pt x="2098222" y="479043"/>
                </a:lnTo>
                <a:lnTo>
                  <a:pt x="2118926" y="469762"/>
                </a:lnTo>
                <a:lnTo>
                  <a:pt x="2247789" y="469762"/>
                </a:lnTo>
                <a:lnTo>
                  <a:pt x="2247789" y="364101"/>
                </a:lnTo>
                <a:lnTo>
                  <a:pt x="2246540" y="337931"/>
                </a:lnTo>
                <a:lnTo>
                  <a:pt x="2242792" y="314037"/>
                </a:lnTo>
                <a:lnTo>
                  <a:pt x="2236545" y="292418"/>
                </a:lnTo>
                <a:lnTo>
                  <a:pt x="2228445" y="274503"/>
                </a:lnTo>
                <a:close/>
              </a:path>
              <a:path w="3241675" h="937260">
                <a:moveTo>
                  <a:pt x="2247789" y="655739"/>
                </a:moveTo>
                <a:lnTo>
                  <a:pt x="2123566" y="655739"/>
                </a:lnTo>
                <a:lnTo>
                  <a:pt x="2123566" y="731058"/>
                </a:lnTo>
                <a:lnTo>
                  <a:pt x="2247789" y="731058"/>
                </a:lnTo>
                <a:lnTo>
                  <a:pt x="2247789" y="655739"/>
                </a:lnTo>
                <a:close/>
              </a:path>
              <a:path w="3241675" h="937260">
                <a:moveTo>
                  <a:pt x="2247789" y="469762"/>
                </a:moveTo>
                <a:lnTo>
                  <a:pt x="2118926" y="469762"/>
                </a:lnTo>
                <a:lnTo>
                  <a:pt x="2118897" y="534818"/>
                </a:lnTo>
                <a:lnTo>
                  <a:pt x="2117944" y="549253"/>
                </a:lnTo>
                <a:lnTo>
                  <a:pt x="2103220" y="590415"/>
                </a:lnTo>
                <a:lnTo>
                  <a:pt x="2072766" y="623344"/>
                </a:lnTo>
                <a:lnTo>
                  <a:pt x="2028168" y="643334"/>
                </a:lnTo>
                <a:lnTo>
                  <a:pt x="1991847" y="647172"/>
                </a:lnTo>
                <a:lnTo>
                  <a:pt x="2247789" y="647172"/>
                </a:lnTo>
                <a:lnTo>
                  <a:pt x="2247789" y="469762"/>
                </a:lnTo>
                <a:close/>
              </a:path>
              <a:path w="3241675" h="937260">
                <a:moveTo>
                  <a:pt x="2025045" y="175625"/>
                </a:moveTo>
                <a:lnTo>
                  <a:pt x="1970073" y="179908"/>
                </a:lnTo>
                <a:lnTo>
                  <a:pt x="1920098" y="192759"/>
                </a:lnTo>
                <a:lnTo>
                  <a:pt x="1876281" y="213820"/>
                </a:lnTo>
                <a:lnTo>
                  <a:pt x="1839782" y="243448"/>
                </a:lnTo>
                <a:lnTo>
                  <a:pt x="1811582" y="281107"/>
                </a:lnTo>
                <a:lnTo>
                  <a:pt x="1792663" y="326977"/>
                </a:lnTo>
                <a:lnTo>
                  <a:pt x="1913316" y="344111"/>
                </a:lnTo>
                <a:lnTo>
                  <a:pt x="1919250" y="330479"/>
                </a:lnTo>
                <a:lnTo>
                  <a:pt x="1927416" y="317785"/>
                </a:lnTo>
                <a:lnTo>
                  <a:pt x="1965588" y="286149"/>
                </a:lnTo>
                <a:lnTo>
                  <a:pt x="2003248" y="275797"/>
                </a:lnTo>
                <a:lnTo>
                  <a:pt x="2025759" y="274503"/>
                </a:lnTo>
                <a:lnTo>
                  <a:pt x="2228445" y="274503"/>
                </a:lnTo>
                <a:lnTo>
                  <a:pt x="2227799" y="273075"/>
                </a:lnTo>
                <a:lnTo>
                  <a:pt x="2204954" y="240503"/>
                </a:lnTo>
                <a:lnTo>
                  <a:pt x="2175683" y="215605"/>
                </a:lnTo>
                <a:lnTo>
                  <a:pt x="2141504" y="197221"/>
                </a:lnTo>
                <a:lnTo>
                  <a:pt x="2103933" y="184906"/>
                </a:lnTo>
                <a:lnTo>
                  <a:pt x="2064578" y="177945"/>
                </a:lnTo>
                <a:lnTo>
                  <a:pt x="2044834" y="176205"/>
                </a:lnTo>
                <a:lnTo>
                  <a:pt x="2025045" y="175625"/>
                </a:lnTo>
                <a:close/>
              </a:path>
              <a:path w="3241675" h="937260">
                <a:moveTo>
                  <a:pt x="2616174" y="175625"/>
                </a:moveTo>
                <a:lnTo>
                  <a:pt x="2577354" y="177878"/>
                </a:lnTo>
                <a:lnTo>
                  <a:pt x="2507747" y="195905"/>
                </a:lnTo>
                <a:lnTo>
                  <a:pt x="2449339" y="231311"/>
                </a:lnTo>
                <a:lnTo>
                  <a:pt x="2404005" y="281286"/>
                </a:lnTo>
                <a:lnTo>
                  <a:pt x="2372235" y="344803"/>
                </a:lnTo>
                <a:lnTo>
                  <a:pt x="2356172" y="418515"/>
                </a:lnTo>
                <a:lnTo>
                  <a:pt x="2354164" y="459053"/>
                </a:lnTo>
                <a:lnTo>
                  <a:pt x="2356127" y="499434"/>
                </a:lnTo>
                <a:lnTo>
                  <a:pt x="2362017" y="537406"/>
                </a:lnTo>
                <a:lnTo>
                  <a:pt x="2385577" y="606121"/>
                </a:lnTo>
                <a:lnTo>
                  <a:pt x="2424039" y="662789"/>
                </a:lnTo>
                <a:lnTo>
                  <a:pt x="2475888" y="705713"/>
                </a:lnTo>
                <a:lnTo>
                  <a:pt x="2540587" y="732753"/>
                </a:lnTo>
                <a:lnTo>
                  <a:pt x="2616888" y="741767"/>
                </a:lnTo>
                <a:lnTo>
                  <a:pt x="2650219" y="740205"/>
                </a:lnTo>
                <a:lnTo>
                  <a:pt x="2710189" y="727711"/>
                </a:lnTo>
                <a:lnTo>
                  <a:pt x="2761011" y="702902"/>
                </a:lnTo>
                <a:lnTo>
                  <a:pt x="2801348" y="667920"/>
                </a:lnTo>
                <a:lnTo>
                  <a:pt x="2823385" y="636463"/>
                </a:lnTo>
                <a:lnTo>
                  <a:pt x="2617959" y="636463"/>
                </a:lnTo>
                <a:lnTo>
                  <a:pt x="2598437" y="635124"/>
                </a:lnTo>
                <a:lnTo>
                  <a:pt x="2547637" y="615045"/>
                </a:lnTo>
                <a:lnTo>
                  <a:pt x="2510625" y="572143"/>
                </a:lnTo>
                <a:lnTo>
                  <a:pt x="2494405" y="532141"/>
                </a:lnTo>
                <a:lnTo>
                  <a:pt x="2486195" y="483951"/>
                </a:lnTo>
                <a:lnTo>
                  <a:pt x="2485169" y="456911"/>
                </a:lnTo>
                <a:lnTo>
                  <a:pt x="2486195" y="430228"/>
                </a:lnTo>
                <a:lnTo>
                  <a:pt x="2494405" y="382752"/>
                </a:lnTo>
                <a:lnTo>
                  <a:pt x="2510803" y="343308"/>
                </a:lnTo>
                <a:lnTo>
                  <a:pt x="2534184" y="312966"/>
                </a:lnTo>
                <a:lnTo>
                  <a:pt x="2580746" y="285212"/>
                </a:lnTo>
                <a:lnTo>
                  <a:pt x="2617959" y="279858"/>
                </a:lnTo>
                <a:lnTo>
                  <a:pt x="2823146" y="279858"/>
                </a:lnTo>
                <a:lnTo>
                  <a:pt x="2816787" y="269149"/>
                </a:lnTo>
                <a:lnTo>
                  <a:pt x="2780823" y="229615"/>
                </a:lnTo>
                <a:lnTo>
                  <a:pt x="2734329" y="200255"/>
                </a:lnTo>
                <a:lnTo>
                  <a:pt x="2679089" y="181782"/>
                </a:lnTo>
                <a:lnTo>
                  <a:pt x="2648591" y="177164"/>
                </a:lnTo>
                <a:lnTo>
                  <a:pt x="2616174" y="175625"/>
                </a:lnTo>
                <a:close/>
              </a:path>
              <a:path w="3241675" h="937260">
                <a:moveTo>
                  <a:pt x="2851769" y="543653"/>
                </a:moveTo>
                <a:lnTo>
                  <a:pt x="2728260" y="543653"/>
                </a:lnTo>
                <a:lnTo>
                  <a:pt x="2724802" y="557909"/>
                </a:lnTo>
                <a:lnTo>
                  <a:pt x="2720139" y="571049"/>
                </a:lnTo>
                <a:lnTo>
                  <a:pt x="2699056" y="603734"/>
                </a:lnTo>
                <a:lnTo>
                  <a:pt x="2657381" y="630439"/>
                </a:lnTo>
                <a:lnTo>
                  <a:pt x="2617959" y="636463"/>
                </a:lnTo>
                <a:lnTo>
                  <a:pt x="2823385" y="636463"/>
                </a:lnTo>
                <a:lnTo>
                  <a:pt x="2830753" y="623501"/>
                </a:lnTo>
                <a:lnTo>
                  <a:pt x="2840882" y="598536"/>
                </a:lnTo>
                <a:lnTo>
                  <a:pt x="2847887" y="571920"/>
                </a:lnTo>
                <a:lnTo>
                  <a:pt x="2851769" y="543653"/>
                </a:lnTo>
                <a:close/>
              </a:path>
              <a:path w="3241675" h="937260">
                <a:moveTo>
                  <a:pt x="2823146" y="279858"/>
                </a:moveTo>
                <a:lnTo>
                  <a:pt x="2617959" y="279858"/>
                </a:lnTo>
                <a:lnTo>
                  <a:pt x="2640157" y="281531"/>
                </a:lnTo>
                <a:lnTo>
                  <a:pt x="2659991" y="286551"/>
                </a:lnTo>
                <a:lnTo>
                  <a:pt x="2692564" y="306630"/>
                </a:lnTo>
                <a:lnTo>
                  <a:pt x="2723218" y="353682"/>
                </a:lnTo>
                <a:lnTo>
                  <a:pt x="2728260" y="372668"/>
                </a:lnTo>
                <a:lnTo>
                  <a:pt x="2851769" y="372668"/>
                </a:lnTo>
                <a:lnTo>
                  <a:pt x="2847976" y="343977"/>
                </a:lnTo>
                <a:lnTo>
                  <a:pt x="2840882" y="317160"/>
                </a:lnTo>
                <a:lnTo>
                  <a:pt x="2830485" y="292218"/>
                </a:lnTo>
                <a:lnTo>
                  <a:pt x="2823146" y="279858"/>
                </a:lnTo>
                <a:close/>
              </a:path>
              <a:path w="3241675" h="937260">
                <a:moveTo>
                  <a:pt x="3123506" y="51402"/>
                </a:moveTo>
                <a:lnTo>
                  <a:pt x="2994286" y="51402"/>
                </a:lnTo>
                <a:lnTo>
                  <a:pt x="2994367" y="589165"/>
                </a:lnTo>
                <a:lnTo>
                  <a:pt x="2999640" y="634678"/>
                </a:lnTo>
                <a:lnTo>
                  <a:pt x="3016418" y="673230"/>
                </a:lnTo>
                <a:lnTo>
                  <a:pt x="3043279" y="703036"/>
                </a:lnTo>
                <a:lnTo>
                  <a:pt x="3078172" y="723918"/>
                </a:lnTo>
                <a:lnTo>
                  <a:pt x="3119490" y="735609"/>
                </a:lnTo>
                <a:lnTo>
                  <a:pt x="3165628" y="738554"/>
                </a:lnTo>
                <a:lnTo>
                  <a:pt x="3178835" y="737974"/>
                </a:lnTo>
                <a:lnTo>
                  <a:pt x="3221113" y="731459"/>
                </a:lnTo>
                <a:lnTo>
                  <a:pt x="3241661" y="725703"/>
                </a:lnTo>
                <a:lnTo>
                  <a:pt x="3220963" y="629681"/>
                </a:lnTo>
                <a:lnTo>
                  <a:pt x="3182048" y="629681"/>
                </a:lnTo>
                <a:lnTo>
                  <a:pt x="3174195" y="629368"/>
                </a:lnTo>
                <a:lnTo>
                  <a:pt x="3135777" y="612368"/>
                </a:lnTo>
                <a:lnTo>
                  <a:pt x="3123506" y="566141"/>
                </a:lnTo>
                <a:lnTo>
                  <a:pt x="3123506" y="51402"/>
                </a:lnTo>
                <a:close/>
              </a:path>
              <a:path w="3241675" h="937260">
                <a:moveTo>
                  <a:pt x="3219886" y="624683"/>
                </a:moveTo>
                <a:lnTo>
                  <a:pt x="3216316" y="625635"/>
                </a:lnTo>
                <a:lnTo>
                  <a:pt x="3211081" y="626706"/>
                </a:lnTo>
                <a:lnTo>
                  <a:pt x="3197516" y="629086"/>
                </a:lnTo>
                <a:lnTo>
                  <a:pt x="3190139" y="629681"/>
                </a:lnTo>
                <a:lnTo>
                  <a:pt x="3220963" y="629681"/>
                </a:lnTo>
                <a:lnTo>
                  <a:pt x="3219886" y="624683"/>
                </a:lnTo>
                <a:close/>
              </a:path>
              <a:path w="3241675" h="937260">
                <a:moveTo>
                  <a:pt x="2994286" y="182764"/>
                </a:moveTo>
                <a:lnTo>
                  <a:pt x="2916468" y="182764"/>
                </a:lnTo>
                <a:lnTo>
                  <a:pt x="2916468" y="282713"/>
                </a:lnTo>
                <a:lnTo>
                  <a:pt x="2994286" y="282713"/>
                </a:lnTo>
                <a:lnTo>
                  <a:pt x="2994286" y="182764"/>
                </a:lnTo>
                <a:close/>
              </a:path>
              <a:path w="3241675" h="937260">
                <a:moveTo>
                  <a:pt x="3231666" y="182764"/>
                </a:moveTo>
                <a:lnTo>
                  <a:pt x="3123506" y="182764"/>
                </a:lnTo>
                <a:lnTo>
                  <a:pt x="3123506" y="282713"/>
                </a:lnTo>
                <a:lnTo>
                  <a:pt x="3231666" y="282713"/>
                </a:lnTo>
                <a:lnTo>
                  <a:pt x="3231666" y="182764"/>
                </a:lnTo>
                <a:close/>
              </a:path>
            </a:pathLst>
          </a:custGeom>
          <a:solidFill>
            <a:srgbClr val="0E285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5898" y="2414609"/>
            <a:ext cx="9179307" cy="736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5417" y="3901475"/>
            <a:ext cx="9993240" cy="7361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3994" y="4979977"/>
            <a:ext cx="8874819" cy="73236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9463" y="6466842"/>
            <a:ext cx="9764784" cy="7361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3275" y="7953708"/>
            <a:ext cx="9107677" cy="7361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3012" y="9440574"/>
            <a:ext cx="9414456" cy="73236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889720" y="230359"/>
            <a:ext cx="9214379" cy="995781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" y="0"/>
            <a:ext cx="20104100" cy="11308715"/>
            <a:chOff x="1" y="0"/>
            <a:chExt cx="20104100" cy="11308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" y="0"/>
              <a:ext cx="20104098" cy="1130855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32425" y="1823837"/>
              <a:ext cx="5241897" cy="7421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52110" y="6690895"/>
              <a:ext cx="3926582" cy="34344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55392" y="3183149"/>
              <a:ext cx="2094177" cy="204182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07441" y="2483676"/>
              <a:ext cx="5476273" cy="37464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51240" y="6690895"/>
              <a:ext cx="4931786" cy="271195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76904" y="10122490"/>
              <a:ext cx="2870926" cy="31222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5979611" y="10135817"/>
              <a:ext cx="1273175" cy="320040"/>
            </a:xfrm>
            <a:custGeom>
              <a:avLst/>
              <a:gdLst/>
              <a:ahLst/>
              <a:cxnLst/>
              <a:rect l="l" t="t" r="r" b="b"/>
              <a:pathLst>
                <a:path w="1273175" h="320040">
                  <a:moveTo>
                    <a:pt x="30460" y="188475"/>
                  </a:moveTo>
                  <a:lnTo>
                    <a:pt x="0" y="188475"/>
                  </a:lnTo>
                  <a:lnTo>
                    <a:pt x="1301" y="198165"/>
                  </a:lnTo>
                  <a:lnTo>
                    <a:pt x="25225" y="237022"/>
                  </a:lnTo>
                  <a:lnTo>
                    <a:pt x="63152" y="253472"/>
                  </a:lnTo>
                  <a:lnTo>
                    <a:pt x="87574" y="255584"/>
                  </a:lnTo>
                  <a:lnTo>
                    <a:pt x="101087" y="254997"/>
                  </a:lnTo>
                  <a:lnTo>
                    <a:pt x="144569" y="241075"/>
                  </a:lnTo>
                  <a:lnTo>
                    <a:pt x="159021" y="228931"/>
                  </a:lnTo>
                  <a:lnTo>
                    <a:pt x="87574" y="228931"/>
                  </a:lnTo>
                  <a:lnTo>
                    <a:pt x="80435" y="228663"/>
                  </a:lnTo>
                  <a:lnTo>
                    <a:pt x="39741" y="211321"/>
                  </a:lnTo>
                  <a:lnTo>
                    <a:pt x="31254" y="197677"/>
                  </a:lnTo>
                  <a:lnTo>
                    <a:pt x="30460" y="188475"/>
                  </a:lnTo>
                  <a:close/>
                </a:path>
                <a:path w="1273175" h="320040">
                  <a:moveTo>
                    <a:pt x="89954" y="4283"/>
                  </a:moveTo>
                  <a:lnTo>
                    <a:pt x="47713" y="12850"/>
                  </a:lnTo>
                  <a:lnTo>
                    <a:pt x="17729" y="36648"/>
                  </a:lnTo>
                  <a:lnTo>
                    <a:pt x="6663" y="72344"/>
                  </a:lnTo>
                  <a:lnTo>
                    <a:pt x="7704" y="84071"/>
                  </a:lnTo>
                  <a:lnTo>
                    <a:pt x="32394" y="119381"/>
                  </a:lnTo>
                  <a:lnTo>
                    <a:pt x="68536" y="135645"/>
                  </a:lnTo>
                  <a:lnTo>
                    <a:pt x="107088" y="146592"/>
                  </a:lnTo>
                  <a:lnTo>
                    <a:pt x="115060" y="149368"/>
                  </a:lnTo>
                  <a:lnTo>
                    <a:pt x="129815" y="155714"/>
                  </a:lnTo>
                  <a:lnTo>
                    <a:pt x="135764" y="159839"/>
                  </a:lnTo>
                  <a:lnTo>
                    <a:pt x="144807" y="169993"/>
                  </a:lnTo>
                  <a:lnTo>
                    <a:pt x="147068" y="176577"/>
                  </a:lnTo>
                  <a:lnTo>
                    <a:pt x="147068" y="193552"/>
                  </a:lnTo>
                  <a:lnTo>
                    <a:pt x="117916" y="223458"/>
                  </a:lnTo>
                  <a:lnTo>
                    <a:pt x="87574" y="228931"/>
                  </a:lnTo>
                  <a:lnTo>
                    <a:pt x="159021" y="228931"/>
                  </a:lnTo>
                  <a:lnTo>
                    <a:pt x="175625" y="185144"/>
                  </a:lnTo>
                  <a:lnTo>
                    <a:pt x="175186" y="176911"/>
                  </a:lnTo>
                  <a:lnTo>
                    <a:pt x="155932" y="140970"/>
                  </a:lnTo>
                  <a:lnTo>
                    <a:pt x="120494" y="122001"/>
                  </a:lnTo>
                  <a:lnTo>
                    <a:pt x="77817" y="110182"/>
                  </a:lnTo>
                  <a:lnTo>
                    <a:pt x="72859" y="108635"/>
                  </a:lnTo>
                  <a:lnTo>
                    <a:pt x="39860" y="87693"/>
                  </a:lnTo>
                  <a:lnTo>
                    <a:pt x="35220" y="77421"/>
                  </a:lnTo>
                  <a:lnTo>
                    <a:pt x="35220" y="63142"/>
                  </a:lnTo>
                  <a:lnTo>
                    <a:pt x="67004" y="33405"/>
                  </a:lnTo>
                  <a:lnTo>
                    <a:pt x="89002" y="30460"/>
                  </a:lnTo>
                  <a:lnTo>
                    <a:pt x="156529" y="30460"/>
                  </a:lnTo>
                  <a:lnTo>
                    <a:pt x="155040" y="28705"/>
                  </a:lnTo>
                  <a:lnTo>
                    <a:pt x="122348" y="9035"/>
                  </a:lnTo>
                  <a:lnTo>
                    <a:pt x="101406" y="4811"/>
                  </a:lnTo>
                  <a:lnTo>
                    <a:pt x="89954" y="4283"/>
                  </a:lnTo>
                  <a:close/>
                </a:path>
                <a:path w="1273175" h="320040">
                  <a:moveTo>
                    <a:pt x="156529" y="30460"/>
                  </a:moveTo>
                  <a:lnTo>
                    <a:pt x="89002" y="30460"/>
                  </a:lnTo>
                  <a:lnTo>
                    <a:pt x="99636" y="31085"/>
                  </a:lnTo>
                  <a:lnTo>
                    <a:pt x="109408" y="32959"/>
                  </a:lnTo>
                  <a:lnTo>
                    <a:pt x="141847" y="59999"/>
                  </a:lnTo>
                  <a:lnTo>
                    <a:pt x="143736" y="68536"/>
                  </a:lnTo>
                  <a:lnTo>
                    <a:pt x="172293" y="68536"/>
                  </a:lnTo>
                  <a:lnTo>
                    <a:pt x="171356" y="59560"/>
                  </a:lnTo>
                  <a:lnTo>
                    <a:pt x="169140" y="51075"/>
                  </a:lnTo>
                  <a:lnTo>
                    <a:pt x="165645" y="43080"/>
                  </a:lnTo>
                  <a:lnTo>
                    <a:pt x="160870" y="35577"/>
                  </a:lnTo>
                  <a:lnTo>
                    <a:pt x="156529" y="30460"/>
                  </a:lnTo>
                  <a:close/>
                </a:path>
                <a:path w="1273175" h="320040">
                  <a:moveTo>
                    <a:pt x="294106" y="66156"/>
                  </a:moveTo>
                  <a:lnTo>
                    <a:pt x="250795" y="78293"/>
                  </a:lnTo>
                  <a:lnTo>
                    <a:pt x="222000" y="111848"/>
                  </a:lnTo>
                  <a:lnTo>
                    <a:pt x="211767" y="161346"/>
                  </a:lnTo>
                  <a:lnTo>
                    <a:pt x="212407" y="174956"/>
                  </a:lnTo>
                  <a:lnTo>
                    <a:pt x="227719" y="220557"/>
                  </a:lnTo>
                  <a:lnTo>
                    <a:pt x="261422" y="248549"/>
                  </a:lnTo>
                  <a:lnTo>
                    <a:pt x="296962" y="255108"/>
                  </a:lnTo>
                  <a:lnTo>
                    <a:pt x="306013" y="254751"/>
                  </a:lnTo>
                  <a:lnTo>
                    <a:pt x="344081" y="242436"/>
                  </a:lnTo>
                  <a:lnTo>
                    <a:pt x="358257" y="229883"/>
                  </a:lnTo>
                  <a:lnTo>
                    <a:pt x="296962" y="229883"/>
                  </a:lnTo>
                  <a:lnTo>
                    <a:pt x="288715" y="229422"/>
                  </a:lnTo>
                  <a:lnTo>
                    <a:pt x="250966" y="207446"/>
                  </a:lnTo>
                  <a:lnTo>
                    <a:pt x="240019" y="169437"/>
                  </a:lnTo>
                  <a:lnTo>
                    <a:pt x="231757" y="169437"/>
                  </a:lnTo>
                  <a:lnTo>
                    <a:pt x="231757" y="145164"/>
                  </a:lnTo>
                  <a:lnTo>
                    <a:pt x="240084" y="145164"/>
                  </a:lnTo>
                  <a:lnTo>
                    <a:pt x="240257" y="142011"/>
                  </a:lnTo>
                  <a:lnTo>
                    <a:pt x="259355" y="104128"/>
                  </a:lnTo>
                  <a:lnTo>
                    <a:pt x="294106" y="91382"/>
                  </a:lnTo>
                  <a:lnTo>
                    <a:pt x="352382" y="91382"/>
                  </a:lnTo>
                  <a:lnTo>
                    <a:pt x="347651" y="86384"/>
                  </a:lnTo>
                  <a:lnTo>
                    <a:pt x="308296" y="67346"/>
                  </a:lnTo>
                  <a:lnTo>
                    <a:pt x="301223" y="66454"/>
                  </a:lnTo>
                  <a:lnTo>
                    <a:pt x="294106" y="66156"/>
                  </a:lnTo>
                  <a:close/>
                </a:path>
                <a:path w="1273175" h="320040">
                  <a:moveTo>
                    <a:pt x="342653" y="201326"/>
                  </a:moveTo>
                  <a:lnTo>
                    <a:pt x="311003" y="228852"/>
                  </a:lnTo>
                  <a:lnTo>
                    <a:pt x="304339" y="229883"/>
                  </a:lnTo>
                  <a:lnTo>
                    <a:pt x="358257" y="229883"/>
                  </a:lnTo>
                  <a:lnTo>
                    <a:pt x="360077" y="227771"/>
                  </a:lnTo>
                  <a:lnTo>
                    <a:pt x="364041" y="221911"/>
                  </a:lnTo>
                  <a:lnTo>
                    <a:pt x="367276" y="215634"/>
                  </a:lnTo>
                  <a:lnTo>
                    <a:pt x="369782" y="208941"/>
                  </a:lnTo>
                  <a:lnTo>
                    <a:pt x="342653" y="201326"/>
                  </a:lnTo>
                  <a:close/>
                </a:path>
                <a:path w="1273175" h="320040">
                  <a:moveTo>
                    <a:pt x="240084" y="145164"/>
                  </a:moveTo>
                  <a:lnTo>
                    <a:pt x="231757" y="145164"/>
                  </a:lnTo>
                  <a:lnTo>
                    <a:pt x="231757" y="169437"/>
                  </a:lnTo>
                  <a:lnTo>
                    <a:pt x="240019" y="169437"/>
                  </a:lnTo>
                  <a:lnTo>
                    <a:pt x="239848" y="165630"/>
                  </a:lnTo>
                  <a:lnTo>
                    <a:pt x="239943" y="147722"/>
                  </a:lnTo>
                  <a:lnTo>
                    <a:pt x="240084" y="145164"/>
                  </a:lnTo>
                  <a:close/>
                </a:path>
                <a:path w="1273175" h="320040">
                  <a:moveTo>
                    <a:pt x="352382" y="91382"/>
                  </a:moveTo>
                  <a:lnTo>
                    <a:pt x="294106" y="91382"/>
                  </a:lnTo>
                  <a:lnTo>
                    <a:pt x="301469" y="91821"/>
                  </a:lnTo>
                  <a:lnTo>
                    <a:pt x="308325" y="93137"/>
                  </a:lnTo>
                  <a:lnTo>
                    <a:pt x="337894" y="117559"/>
                  </a:lnTo>
                  <a:lnTo>
                    <a:pt x="344081" y="145164"/>
                  </a:lnTo>
                  <a:lnTo>
                    <a:pt x="240084" y="145164"/>
                  </a:lnTo>
                  <a:lnTo>
                    <a:pt x="239943" y="147722"/>
                  </a:lnTo>
                  <a:lnTo>
                    <a:pt x="239848" y="165630"/>
                  </a:lnTo>
                  <a:lnTo>
                    <a:pt x="240019" y="169437"/>
                  </a:lnTo>
                  <a:lnTo>
                    <a:pt x="372638" y="169437"/>
                  </a:lnTo>
                  <a:lnTo>
                    <a:pt x="372638" y="157539"/>
                  </a:lnTo>
                  <a:lnTo>
                    <a:pt x="372204" y="145164"/>
                  </a:lnTo>
                  <a:lnTo>
                    <a:pt x="362175" y="106151"/>
                  </a:lnTo>
                  <a:lnTo>
                    <a:pt x="353072" y="92111"/>
                  </a:lnTo>
                  <a:lnTo>
                    <a:pt x="352382" y="91382"/>
                  </a:lnTo>
                  <a:close/>
                </a:path>
                <a:path w="1273175" h="320040">
                  <a:moveTo>
                    <a:pt x="489127" y="66156"/>
                  </a:moveTo>
                  <a:lnTo>
                    <a:pt x="445815" y="78293"/>
                  </a:lnTo>
                  <a:lnTo>
                    <a:pt x="417020" y="111729"/>
                  </a:lnTo>
                  <a:lnTo>
                    <a:pt x="406787" y="160870"/>
                  </a:lnTo>
                  <a:lnTo>
                    <a:pt x="407412" y="174175"/>
                  </a:lnTo>
                  <a:lnTo>
                    <a:pt x="422315" y="219613"/>
                  </a:lnTo>
                  <a:lnTo>
                    <a:pt x="455067" y="248281"/>
                  </a:lnTo>
                  <a:lnTo>
                    <a:pt x="489603" y="255108"/>
                  </a:lnTo>
                  <a:lnTo>
                    <a:pt x="499404" y="254640"/>
                  </a:lnTo>
                  <a:lnTo>
                    <a:pt x="538893" y="238688"/>
                  </a:lnTo>
                  <a:lnTo>
                    <a:pt x="547438" y="229883"/>
                  </a:lnTo>
                  <a:lnTo>
                    <a:pt x="489603" y="229883"/>
                  </a:lnTo>
                  <a:lnTo>
                    <a:pt x="481541" y="229340"/>
                  </a:lnTo>
                  <a:lnTo>
                    <a:pt x="445265" y="204219"/>
                  </a:lnTo>
                  <a:lnTo>
                    <a:pt x="434868" y="159918"/>
                  </a:lnTo>
                  <a:lnTo>
                    <a:pt x="435292" y="149901"/>
                  </a:lnTo>
                  <a:lnTo>
                    <a:pt x="449891" y="110152"/>
                  </a:lnTo>
                  <a:lnTo>
                    <a:pt x="489603" y="91382"/>
                  </a:lnTo>
                  <a:lnTo>
                    <a:pt x="547556" y="91382"/>
                  </a:lnTo>
                  <a:lnTo>
                    <a:pt x="543928" y="87217"/>
                  </a:lnTo>
                  <a:lnTo>
                    <a:pt x="507451" y="67941"/>
                  </a:lnTo>
                  <a:lnTo>
                    <a:pt x="498527" y="66603"/>
                  </a:lnTo>
                  <a:lnTo>
                    <a:pt x="489127" y="66156"/>
                  </a:lnTo>
                  <a:close/>
                </a:path>
                <a:path w="1273175" h="320040">
                  <a:moveTo>
                    <a:pt x="561471" y="197994"/>
                  </a:moveTo>
                  <a:lnTo>
                    <a:pt x="533390" y="197994"/>
                  </a:lnTo>
                  <a:lnTo>
                    <a:pt x="531645" y="204658"/>
                  </a:lnTo>
                  <a:lnTo>
                    <a:pt x="528710" y="210369"/>
                  </a:lnTo>
                  <a:lnTo>
                    <a:pt x="520460" y="219888"/>
                  </a:lnTo>
                  <a:lnTo>
                    <a:pt x="515423" y="223537"/>
                  </a:lnTo>
                  <a:lnTo>
                    <a:pt x="503524" y="228614"/>
                  </a:lnTo>
                  <a:lnTo>
                    <a:pt x="496901" y="229883"/>
                  </a:lnTo>
                  <a:lnTo>
                    <a:pt x="547438" y="229883"/>
                  </a:lnTo>
                  <a:lnTo>
                    <a:pt x="549691" y="227146"/>
                  </a:lnTo>
                  <a:lnTo>
                    <a:pt x="553952" y="220461"/>
                  </a:lnTo>
                  <a:lnTo>
                    <a:pt x="557336" y="213374"/>
                  </a:lnTo>
                  <a:lnTo>
                    <a:pt x="559842" y="205885"/>
                  </a:lnTo>
                  <a:lnTo>
                    <a:pt x="561471" y="197994"/>
                  </a:lnTo>
                  <a:close/>
                </a:path>
                <a:path w="1273175" h="320040">
                  <a:moveTo>
                    <a:pt x="547556" y="91382"/>
                  </a:moveTo>
                  <a:lnTo>
                    <a:pt x="489603" y="91382"/>
                  </a:lnTo>
                  <a:lnTo>
                    <a:pt x="498408" y="91992"/>
                  </a:lnTo>
                  <a:lnTo>
                    <a:pt x="506261" y="93821"/>
                  </a:lnTo>
                  <a:lnTo>
                    <a:pt x="533390" y="123270"/>
                  </a:lnTo>
                  <a:lnTo>
                    <a:pt x="561471" y="123270"/>
                  </a:lnTo>
                  <a:lnTo>
                    <a:pt x="559813" y="114971"/>
                  </a:lnTo>
                  <a:lnTo>
                    <a:pt x="557217" y="107207"/>
                  </a:lnTo>
                  <a:lnTo>
                    <a:pt x="553665" y="99949"/>
                  </a:lnTo>
                  <a:lnTo>
                    <a:pt x="549215" y="93286"/>
                  </a:lnTo>
                  <a:lnTo>
                    <a:pt x="547556" y="91382"/>
                  </a:lnTo>
                  <a:close/>
                </a:path>
                <a:path w="1273175" h="320040">
                  <a:moveTo>
                    <a:pt x="630603" y="68536"/>
                  </a:moveTo>
                  <a:lnTo>
                    <a:pt x="602522" y="68536"/>
                  </a:lnTo>
                  <a:lnTo>
                    <a:pt x="602526" y="184765"/>
                  </a:lnTo>
                  <a:lnTo>
                    <a:pt x="610137" y="223339"/>
                  </a:lnTo>
                  <a:lnTo>
                    <a:pt x="637980" y="249464"/>
                  </a:lnTo>
                  <a:lnTo>
                    <a:pt x="661539" y="253680"/>
                  </a:lnTo>
                  <a:lnTo>
                    <a:pt x="671445" y="253078"/>
                  </a:lnTo>
                  <a:lnTo>
                    <a:pt x="707587" y="233244"/>
                  </a:lnTo>
                  <a:lnTo>
                    <a:pt x="712419" y="226551"/>
                  </a:lnTo>
                  <a:lnTo>
                    <a:pt x="670582" y="226551"/>
                  </a:lnTo>
                  <a:lnTo>
                    <a:pt x="662223" y="225808"/>
                  </a:lnTo>
                  <a:lnTo>
                    <a:pt x="633399" y="200731"/>
                  </a:lnTo>
                  <a:lnTo>
                    <a:pt x="630603" y="182764"/>
                  </a:lnTo>
                  <a:lnTo>
                    <a:pt x="630603" y="68536"/>
                  </a:lnTo>
                  <a:close/>
                </a:path>
                <a:path w="1273175" h="320040">
                  <a:moveTo>
                    <a:pt x="745782" y="220364"/>
                  </a:moveTo>
                  <a:lnTo>
                    <a:pt x="717701" y="220364"/>
                  </a:lnTo>
                  <a:lnTo>
                    <a:pt x="717701" y="251301"/>
                  </a:lnTo>
                  <a:lnTo>
                    <a:pt x="745782" y="251301"/>
                  </a:lnTo>
                  <a:lnTo>
                    <a:pt x="745782" y="220364"/>
                  </a:lnTo>
                  <a:close/>
                </a:path>
                <a:path w="1273175" h="320040">
                  <a:moveTo>
                    <a:pt x="745782" y="68536"/>
                  </a:moveTo>
                  <a:lnTo>
                    <a:pt x="717701" y="68536"/>
                  </a:lnTo>
                  <a:lnTo>
                    <a:pt x="717701" y="176577"/>
                  </a:lnTo>
                  <a:lnTo>
                    <a:pt x="717233" y="184765"/>
                  </a:lnTo>
                  <a:lnTo>
                    <a:pt x="684662" y="224767"/>
                  </a:lnTo>
                  <a:lnTo>
                    <a:pt x="677563" y="226551"/>
                  </a:lnTo>
                  <a:lnTo>
                    <a:pt x="712419" y="226551"/>
                  </a:lnTo>
                  <a:lnTo>
                    <a:pt x="715798" y="220364"/>
                  </a:lnTo>
                  <a:lnTo>
                    <a:pt x="745782" y="220364"/>
                  </a:lnTo>
                  <a:lnTo>
                    <a:pt x="745782" y="68536"/>
                  </a:lnTo>
                  <a:close/>
                </a:path>
                <a:path w="1273175" h="320040">
                  <a:moveTo>
                    <a:pt x="824344" y="68536"/>
                  </a:moveTo>
                  <a:lnTo>
                    <a:pt x="797215" y="68536"/>
                  </a:lnTo>
                  <a:lnTo>
                    <a:pt x="797215" y="251301"/>
                  </a:lnTo>
                  <a:lnTo>
                    <a:pt x="825296" y="251301"/>
                  </a:lnTo>
                  <a:lnTo>
                    <a:pt x="825296" y="127395"/>
                  </a:lnTo>
                  <a:lnTo>
                    <a:pt x="827279" y="120058"/>
                  </a:lnTo>
                  <a:lnTo>
                    <a:pt x="831245" y="113632"/>
                  </a:lnTo>
                  <a:lnTo>
                    <a:pt x="835291" y="107128"/>
                  </a:lnTo>
                  <a:lnTo>
                    <a:pt x="840764" y="102051"/>
                  </a:lnTo>
                  <a:lnTo>
                    <a:pt x="851898" y="96141"/>
                  </a:lnTo>
                  <a:lnTo>
                    <a:pt x="824344" y="96141"/>
                  </a:lnTo>
                  <a:lnTo>
                    <a:pt x="824344" y="68536"/>
                  </a:lnTo>
                  <a:close/>
                </a:path>
                <a:path w="1273175" h="320040">
                  <a:moveTo>
                    <a:pt x="875905" y="65680"/>
                  </a:moveTo>
                  <a:lnTo>
                    <a:pt x="873843" y="65680"/>
                  </a:lnTo>
                  <a:lnTo>
                    <a:pt x="865841" y="66208"/>
                  </a:lnTo>
                  <a:lnTo>
                    <a:pt x="829252" y="89679"/>
                  </a:lnTo>
                  <a:lnTo>
                    <a:pt x="826248" y="96141"/>
                  </a:lnTo>
                  <a:lnTo>
                    <a:pt x="851898" y="96141"/>
                  </a:lnTo>
                  <a:lnTo>
                    <a:pt x="854646" y="94674"/>
                  </a:lnTo>
                  <a:lnTo>
                    <a:pt x="862578" y="92810"/>
                  </a:lnTo>
                  <a:lnTo>
                    <a:pt x="888597" y="92810"/>
                  </a:lnTo>
                  <a:lnTo>
                    <a:pt x="888597" y="66156"/>
                  </a:lnTo>
                  <a:lnTo>
                    <a:pt x="887010" y="65998"/>
                  </a:lnTo>
                  <a:lnTo>
                    <a:pt x="884670" y="65879"/>
                  </a:lnTo>
                  <a:lnTo>
                    <a:pt x="878483" y="65720"/>
                  </a:lnTo>
                  <a:lnTo>
                    <a:pt x="875905" y="65680"/>
                  </a:lnTo>
                  <a:close/>
                </a:path>
                <a:path w="1273175" h="320040">
                  <a:moveTo>
                    <a:pt x="888597" y="92810"/>
                  </a:moveTo>
                  <a:lnTo>
                    <a:pt x="875191" y="92810"/>
                  </a:lnTo>
                  <a:lnTo>
                    <a:pt x="878721" y="93087"/>
                  </a:lnTo>
                  <a:lnTo>
                    <a:pt x="882053" y="93643"/>
                  </a:lnTo>
                  <a:lnTo>
                    <a:pt x="885464" y="94118"/>
                  </a:lnTo>
                  <a:lnTo>
                    <a:pt x="887645" y="94475"/>
                  </a:lnTo>
                  <a:lnTo>
                    <a:pt x="888597" y="94713"/>
                  </a:lnTo>
                  <a:lnTo>
                    <a:pt x="888597" y="92810"/>
                  </a:lnTo>
                  <a:close/>
                </a:path>
                <a:path w="1273175" h="320040">
                  <a:moveTo>
                    <a:pt x="949965" y="68536"/>
                  </a:moveTo>
                  <a:lnTo>
                    <a:pt x="921884" y="68536"/>
                  </a:lnTo>
                  <a:lnTo>
                    <a:pt x="921884" y="251301"/>
                  </a:lnTo>
                  <a:lnTo>
                    <a:pt x="949965" y="251301"/>
                  </a:lnTo>
                  <a:lnTo>
                    <a:pt x="949965" y="68536"/>
                  </a:lnTo>
                  <a:close/>
                </a:path>
                <a:path w="1273175" h="320040">
                  <a:moveTo>
                    <a:pt x="941636" y="0"/>
                  </a:moveTo>
                  <a:lnTo>
                    <a:pt x="930689" y="0"/>
                  </a:lnTo>
                  <a:lnTo>
                    <a:pt x="925969" y="1864"/>
                  </a:lnTo>
                  <a:lnTo>
                    <a:pt x="922003" y="5592"/>
                  </a:lnTo>
                  <a:lnTo>
                    <a:pt x="918116" y="9320"/>
                  </a:lnTo>
                  <a:lnTo>
                    <a:pt x="916172" y="13802"/>
                  </a:lnTo>
                  <a:lnTo>
                    <a:pt x="916172" y="24273"/>
                  </a:lnTo>
                  <a:lnTo>
                    <a:pt x="918116" y="28755"/>
                  </a:lnTo>
                  <a:lnTo>
                    <a:pt x="922003" y="32483"/>
                  </a:lnTo>
                  <a:lnTo>
                    <a:pt x="925969" y="36211"/>
                  </a:lnTo>
                  <a:lnTo>
                    <a:pt x="930689" y="38075"/>
                  </a:lnTo>
                  <a:lnTo>
                    <a:pt x="941636" y="38075"/>
                  </a:lnTo>
                  <a:lnTo>
                    <a:pt x="946316" y="36211"/>
                  </a:lnTo>
                  <a:lnTo>
                    <a:pt x="950203" y="32483"/>
                  </a:lnTo>
                  <a:lnTo>
                    <a:pt x="954169" y="28755"/>
                  </a:lnTo>
                  <a:lnTo>
                    <a:pt x="956152" y="24273"/>
                  </a:lnTo>
                  <a:lnTo>
                    <a:pt x="956152" y="13802"/>
                  </a:lnTo>
                  <a:lnTo>
                    <a:pt x="954169" y="9320"/>
                  </a:lnTo>
                  <a:lnTo>
                    <a:pt x="950203" y="5592"/>
                  </a:lnTo>
                  <a:lnTo>
                    <a:pt x="946316" y="1864"/>
                  </a:lnTo>
                  <a:lnTo>
                    <a:pt x="941636" y="0"/>
                  </a:lnTo>
                  <a:close/>
                </a:path>
                <a:path w="1273175" h="320040">
                  <a:moveTo>
                    <a:pt x="1041853" y="24749"/>
                  </a:moveTo>
                  <a:lnTo>
                    <a:pt x="1013772" y="24749"/>
                  </a:lnTo>
                  <a:lnTo>
                    <a:pt x="1013791" y="206879"/>
                  </a:lnTo>
                  <a:lnTo>
                    <a:pt x="1032413" y="245153"/>
                  </a:lnTo>
                  <a:lnTo>
                    <a:pt x="1055338" y="253680"/>
                  </a:lnTo>
                  <a:lnTo>
                    <a:pt x="1068506" y="253680"/>
                  </a:lnTo>
                  <a:lnTo>
                    <a:pt x="1072829" y="253284"/>
                  </a:lnTo>
                  <a:lnTo>
                    <a:pt x="1076240" y="252491"/>
                  </a:lnTo>
                  <a:lnTo>
                    <a:pt x="1079651" y="251777"/>
                  </a:lnTo>
                  <a:lnTo>
                    <a:pt x="1082308" y="251063"/>
                  </a:lnTo>
                  <a:lnTo>
                    <a:pt x="1084212" y="250349"/>
                  </a:lnTo>
                  <a:lnTo>
                    <a:pt x="1078824" y="226551"/>
                  </a:lnTo>
                  <a:lnTo>
                    <a:pt x="1062001" y="226551"/>
                  </a:lnTo>
                  <a:lnTo>
                    <a:pt x="1058075" y="225917"/>
                  </a:lnTo>
                  <a:lnTo>
                    <a:pt x="1041853" y="206879"/>
                  </a:lnTo>
                  <a:lnTo>
                    <a:pt x="1041853" y="24749"/>
                  </a:lnTo>
                  <a:close/>
                </a:path>
                <a:path w="1273175" h="320040">
                  <a:moveTo>
                    <a:pt x="1078501" y="225124"/>
                  </a:moveTo>
                  <a:lnTo>
                    <a:pt x="1073741" y="226075"/>
                  </a:lnTo>
                  <a:lnTo>
                    <a:pt x="1071758" y="226393"/>
                  </a:lnTo>
                  <a:lnTo>
                    <a:pt x="1069220" y="226551"/>
                  </a:lnTo>
                  <a:lnTo>
                    <a:pt x="1078824" y="226551"/>
                  </a:lnTo>
                  <a:lnTo>
                    <a:pt x="1078501" y="225124"/>
                  </a:lnTo>
                  <a:close/>
                </a:path>
                <a:path w="1273175" h="320040">
                  <a:moveTo>
                    <a:pt x="1013772" y="68536"/>
                  </a:moveTo>
                  <a:lnTo>
                    <a:pt x="986166" y="68536"/>
                  </a:lnTo>
                  <a:lnTo>
                    <a:pt x="986166" y="92334"/>
                  </a:lnTo>
                  <a:lnTo>
                    <a:pt x="1013772" y="92334"/>
                  </a:lnTo>
                  <a:lnTo>
                    <a:pt x="1013772" y="68536"/>
                  </a:lnTo>
                  <a:close/>
                </a:path>
                <a:path w="1273175" h="320040">
                  <a:moveTo>
                    <a:pt x="1080880" y="68536"/>
                  </a:moveTo>
                  <a:lnTo>
                    <a:pt x="1041853" y="68536"/>
                  </a:lnTo>
                  <a:lnTo>
                    <a:pt x="1041853" y="92334"/>
                  </a:lnTo>
                  <a:lnTo>
                    <a:pt x="1080880" y="92334"/>
                  </a:lnTo>
                  <a:lnTo>
                    <a:pt x="1080880" y="68536"/>
                  </a:lnTo>
                  <a:close/>
                </a:path>
                <a:path w="1273175" h="320040">
                  <a:moveTo>
                    <a:pt x="1127880" y="291756"/>
                  </a:moveTo>
                  <a:lnTo>
                    <a:pt x="1120741" y="316506"/>
                  </a:lnTo>
                  <a:lnTo>
                    <a:pt x="1122169" y="317220"/>
                  </a:lnTo>
                  <a:lnTo>
                    <a:pt x="1124747" y="317934"/>
                  </a:lnTo>
                  <a:lnTo>
                    <a:pt x="1128475" y="318648"/>
                  </a:lnTo>
                  <a:lnTo>
                    <a:pt x="1132204" y="319441"/>
                  </a:lnTo>
                  <a:lnTo>
                    <a:pt x="1136448" y="319837"/>
                  </a:lnTo>
                  <a:lnTo>
                    <a:pt x="1149695" y="319837"/>
                  </a:lnTo>
                  <a:lnTo>
                    <a:pt x="1185731" y="296449"/>
                  </a:lnTo>
                  <a:lnTo>
                    <a:pt x="1187145" y="294136"/>
                  </a:lnTo>
                  <a:lnTo>
                    <a:pt x="1140731" y="294136"/>
                  </a:lnTo>
                  <a:lnTo>
                    <a:pt x="1134702" y="293502"/>
                  </a:lnTo>
                  <a:lnTo>
                    <a:pt x="1127880" y="291756"/>
                  </a:lnTo>
                  <a:close/>
                </a:path>
                <a:path w="1273175" h="320040">
                  <a:moveTo>
                    <a:pt x="1139303" y="68536"/>
                  </a:moveTo>
                  <a:lnTo>
                    <a:pt x="1108842" y="68536"/>
                  </a:lnTo>
                  <a:lnTo>
                    <a:pt x="1176427" y="252253"/>
                  </a:lnTo>
                  <a:lnTo>
                    <a:pt x="1167781" y="275812"/>
                  </a:lnTo>
                  <a:lnTo>
                    <a:pt x="1164013" y="282515"/>
                  </a:lnTo>
                  <a:lnTo>
                    <a:pt x="1159888" y="286640"/>
                  </a:lnTo>
                  <a:lnTo>
                    <a:pt x="1155842" y="290844"/>
                  </a:lnTo>
                  <a:lnTo>
                    <a:pt x="1151202" y="293184"/>
                  </a:lnTo>
                  <a:lnTo>
                    <a:pt x="1140731" y="294136"/>
                  </a:lnTo>
                  <a:lnTo>
                    <a:pt x="1187145" y="294136"/>
                  </a:lnTo>
                  <a:lnTo>
                    <a:pt x="1189154" y="290844"/>
                  </a:lnTo>
                  <a:lnTo>
                    <a:pt x="1192215" y="284729"/>
                  </a:lnTo>
                  <a:lnTo>
                    <a:pt x="1194989" y="277954"/>
                  </a:lnTo>
                  <a:lnTo>
                    <a:pt x="1218616" y="214177"/>
                  </a:lnTo>
                  <a:lnTo>
                    <a:pt x="1189754" y="214177"/>
                  </a:lnTo>
                  <a:lnTo>
                    <a:pt x="1139303" y="68536"/>
                  </a:lnTo>
                  <a:close/>
                </a:path>
                <a:path w="1273175" h="320040">
                  <a:moveTo>
                    <a:pt x="1272569" y="68536"/>
                  </a:moveTo>
                  <a:lnTo>
                    <a:pt x="1242108" y="68536"/>
                  </a:lnTo>
                  <a:lnTo>
                    <a:pt x="1191658" y="214177"/>
                  </a:lnTo>
                  <a:lnTo>
                    <a:pt x="1218616" y="214177"/>
                  </a:lnTo>
                  <a:lnTo>
                    <a:pt x="1272569" y="685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13639" y="9999695"/>
              <a:ext cx="2770054" cy="25558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57864" y="5895108"/>
              <a:ext cx="3785938" cy="32364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901274" y="5978875"/>
              <a:ext cx="2493558" cy="32364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36106" y="5983159"/>
              <a:ext cx="2033909" cy="31936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701184" y="6680424"/>
              <a:ext cx="7005021" cy="326691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02358" y="3486804"/>
              <a:ext cx="2460658" cy="17381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79847" y="1150845"/>
            <a:ext cx="5574496" cy="7760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31604" y="0"/>
            <a:ext cx="9172495" cy="1096301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0322" y="2821882"/>
            <a:ext cx="3703954" cy="4994275"/>
            <a:chOff x="1154885" y="2708390"/>
            <a:chExt cx="3703954" cy="4994275"/>
          </a:xfrm>
        </p:grpSpPr>
        <p:sp>
          <p:nvSpPr>
            <p:cNvPr id="3" name="object 3"/>
            <p:cNvSpPr/>
            <p:nvPr/>
          </p:nvSpPr>
          <p:spPr>
            <a:xfrm>
              <a:off x="1549698" y="3853296"/>
              <a:ext cx="2453005" cy="2453005"/>
            </a:xfrm>
            <a:custGeom>
              <a:avLst/>
              <a:gdLst/>
              <a:ahLst/>
              <a:cxnLst/>
              <a:rect l="l" t="t" r="r" b="b"/>
              <a:pathLst>
                <a:path w="2453004" h="2453004">
                  <a:moveTo>
                    <a:pt x="1226349" y="0"/>
                  </a:moveTo>
                  <a:lnTo>
                    <a:pt x="1178195" y="928"/>
                  </a:lnTo>
                  <a:lnTo>
                    <a:pt x="1130510" y="3689"/>
                  </a:lnTo>
                  <a:lnTo>
                    <a:pt x="1083331" y="8250"/>
                  </a:lnTo>
                  <a:lnTo>
                    <a:pt x="1036689" y="14576"/>
                  </a:lnTo>
                  <a:lnTo>
                    <a:pt x="990621" y="22634"/>
                  </a:lnTo>
                  <a:lnTo>
                    <a:pt x="945158" y="32388"/>
                  </a:lnTo>
                  <a:lnTo>
                    <a:pt x="900337" y="43806"/>
                  </a:lnTo>
                  <a:lnTo>
                    <a:pt x="856190" y="56852"/>
                  </a:lnTo>
                  <a:lnTo>
                    <a:pt x="812752" y="71494"/>
                  </a:lnTo>
                  <a:lnTo>
                    <a:pt x="770057" y="87696"/>
                  </a:lnTo>
                  <a:lnTo>
                    <a:pt x="728139" y="105425"/>
                  </a:lnTo>
                  <a:lnTo>
                    <a:pt x="687032" y="124647"/>
                  </a:lnTo>
                  <a:lnTo>
                    <a:pt x="646770" y="145327"/>
                  </a:lnTo>
                  <a:lnTo>
                    <a:pt x="607387" y="167432"/>
                  </a:lnTo>
                  <a:lnTo>
                    <a:pt x="568918" y="190927"/>
                  </a:lnTo>
                  <a:lnTo>
                    <a:pt x="531395" y="215779"/>
                  </a:lnTo>
                  <a:lnTo>
                    <a:pt x="494855" y="241953"/>
                  </a:lnTo>
                  <a:lnTo>
                    <a:pt x="459330" y="269415"/>
                  </a:lnTo>
                  <a:lnTo>
                    <a:pt x="424855" y="298131"/>
                  </a:lnTo>
                  <a:lnTo>
                    <a:pt x="391463" y="328067"/>
                  </a:lnTo>
                  <a:lnTo>
                    <a:pt x="359189" y="359189"/>
                  </a:lnTo>
                  <a:lnTo>
                    <a:pt x="328067" y="391463"/>
                  </a:lnTo>
                  <a:lnTo>
                    <a:pt x="298131" y="424855"/>
                  </a:lnTo>
                  <a:lnTo>
                    <a:pt x="269415" y="459330"/>
                  </a:lnTo>
                  <a:lnTo>
                    <a:pt x="241953" y="494855"/>
                  </a:lnTo>
                  <a:lnTo>
                    <a:pt x="215779" y="531396"/>
                  </a:lnTo>
                  <a:lnTo>
                    <a:pt x="190927" y="568918"/>
                  </a:lnTo>
                  <a:lnTo>
                    <a:pt x="167432" y="607387"/>
                  </a:lnTo>
                  <a:lnTo>
                    <a:pt x="145327" y="646770"/>
                  </a:lnTo>
                  <a:lnTo>
                    <a:pt x="124647" y="687032"/>
                  </a:lnTo>
                  <a:lnTo>
                    <a:pt x="105425" y="728139"/>
                  </a:lnTo>
                  <a:lnTo>
                    <a:pt x="87696" y="770057"/>
                  </a:lnTo>
                  <a:lnTo>
                    <a:pt x="71494" y="812752"/>
                  </a:lnTo>
                  <a:lnTo>
                    <a:pt x="56852" y="856190"/>
                  </a:lnTo>
                  <a:lnTo>
                    <a:pt x="43806" y="900337"/>
                  </a:lnTo>
                  <a:lnTo>
                    <a:pt x="32388" y="945158"/>
                  </a:lnTo>
                  <a:lnTo>
                    <a:pt x="22634" y="990621"/>
                  </a:lnTo>
                  <a:lnTo>
                    <a:pt x="14576" y="1036689"/>
                  </a:lnTo>
                  <a:lnTo>
                    <a:pt x="8250" y="1083331"/>
                  </a:lnTo>
                  <a:lnTo>
                    <a:pt x="3689" y="1130510"/>
                  </a:lnTo>
                  <a:lnTo>
                    <a:pt x="928" y="1178195"/>
                  </a:lnTo>
                  <a:lnTo>
                    <a:pt x="0" y="1226349"/>
                  </a:lnTo>
                  <a:lnTo>
                    <a:pt x="928" y="1274503"/>
                  </a:lnTo>
                  <a:lnTo>
                    <a:pt x="3689" y="1322187"/>
                  </a:lnTo>
                  <a:lnTo>
                    <a:pt x="8250" y="1369367"/>
                  </a:lnTo>
                  <a:lnTo>
                    <a:pt x="14576" y="1416009"/>
                  </a:lnTo>
                  <a:lnTo>
                    <a:pt x="22634" y="1462077"/>
                  </a:lnTo>
                  <a:lnTo>
                    <a:pt x="32388" y="1507540"/>
                  </a:lnTo>
                  <a:lnTo>
                    <a:pt x="43806" y="1552361"/>
                  </a:lnTo>
                  <a:lnTo>
                    <a:pt x="56852" y="1596508"/>
                  </a:lnTo>
                  <a:lnTo>
                    <a:pt x="71494" y="1639946"/>
                  </a:lnTo>
                  <a:lnTo>
                    <a:pt x="87696" y="1682641"/>
                  </a:lnTo>
                  <a:lnTo>
                    <a:pt x="105425" y="1724559"/>
                  </a:lnTo>
                  <a:lnTo>
                    <a:pt x="124647" y="1765666"/>
                  </a:lnTo>
                  <a:lnTo>
                    <a:pt x="145327" y="1805928"/>
                  </a:lnTo>
                  <a:lnTo>
                    <a:pt x="167432" y="1845311"/>
                  </a:lnTo>
                  <a:lnTo>
                    <a:pt x="190927" y="1883780"/>
                  </a:lnTo>
                  <a:lnTo>
                    <a:pt x="215779" y="1921302"/>
                  </a:lnTo>
                  <a:lnTo>
                    <a:pt x="241953" y="1957843"/>
                  </a:lnTo>
                  <a:lnTo>
                    <a:pt x="269415" y="1993368"/>
                  </a:lnTo>
                  <a:lnTo>
                    <a:pt x="298131" y="2027843"/>
                  </a:lnTo>
                  <a:lnTo>
                    <a:pt x="328067" y="2061235"/>
                  </a:lnTo>
                  <a:lnTo>
                    <a:pt x="359189" y="2093509"/>
                  </a:lnTo>
                  <a:lnTo>
                    <a:pt x="391463" y="2124631"/>
                  </a:lnTo>
                  <a:lnTo>
                    <a:pt x="424855" y="2154567"/>
                  </a:lnTo>
                  <a:lnTo>
                    <a:pt x="459330" y="2183283"/>
                  </a:lnTo>
                  <a:lnTo>
                    <a:pt x="494855" y="2210745"/>
                  </a:lnTo>
                  <a:lnTo>
                    <a:pt x="531395" y="2236919"/>
                  </a:lnTo>
                  <a:lnTo>
                    <a:pt x="568918" y="2261771"/>
                  </a:lnTo>
                  <a:lnTo>
                    <a:pt x="607387" y="2285266"/>
                  </a:lnTo>
                  <a:lnTo>
                    <a:pt x="646770" y="2307371"/>
                  </a:lnTo>
                  <a:lnTo>
                    <a:pt x="687032" y="2328051"/>
                  </a:lnTo>
                  <a:lnTo>
                    <a:pt x="728139" y="2347273"/>
                  </a:lnTo>
                  <a:lnTo>
                    <a:pt x="770057" y="2365002"/>
                  </a:lnTo>
                  <a:lnTo>
                    <a:pt x="812752" y="2381204"/>
                  </a:lnTo>
                  <a:lnTo>
                    <a:pt x="856190" y="2395845"/>
                  </a:lnTo>
                  <a:lnTo>
                    <a:pt x="900337" y="2408892"/>
                  </a:lnTo>
                  <a:lnTo>
                    <a:pt x="945158" y="2420310"/>
                  </a:lnTo>
                  <a:lnTo>
                    <a:pt x="990621" y="2430064"/>
                  </a:lnTo>
                  <a:lnTo>
                    <a:pt x="1036689" y="2438122"/>
                  </a:lnTo>
                  <a:lnTo>
                    <a:pt x="1083331" y="2444448"/>
                  </a:lnTo>
                  <a:lnTo>
                    <a:pt x="1130510" y="2449009"/>
                  </a:lnTo>
                  <a:lnTo>
                    <a:pt x="1178195" y="2451770"/>
                  </a:lnTo>
                  <a:lnTo>
                    <a:pt x="1226349" y="2452698"/>
                  </a:lnTo>
                  <a:lnTo>
                    <a:pt x="1274503" y="2451770"/>
                  </a:lnTo>
                  <a:lnTo>
                    <a:pt x="1322187" y="2449009"/>
                  </a:lnTo>
                  <a:lnTo>
                    <a:pt x="1369367" y="2444448"/>
                  </a:lnTo>
                  <a:lnTo>
                    <a:pt x="1416009" y="2438122"/>
                  </a:lnTo>
                  <a:lnTo>
                    <a:pt x="1462077" y="2430064"/>
                  </a:lnTo>
                  <a:lnTo>
                    <a:pt x="1507540" y="2420310"/>
                  </a:lnTo>
                  <a:lnTo>
                    <a:pt x="1552361" y="2408892"/>
                  </a:lnTo>
                  <a:lnTo>
                    <a:pt x="1596508" y="2395845"/>
                  </a:lnTo>
                  <a:lnTo>
                    <a:pt x="1639946" y="2381204"/>
                  </a:lnTo>
                  <a:lnTo>
                    <a:pt x="1682641" y="2365002"/>
                  </a:lnTo>
                  <a:lnTo>
                    <a:pt x="1724559" y="2347273"/>
                  </a:lnTo>
                  <a:lnTo>
                    <a:pt x="1765666" y="2328051"/>
                  </a:lnTo>
                  <a:lnTo>
                    <a:pt x="1805928" y="2307371"/>
                  </a:lnTo>
                  <a:lnTo>
                    <a:pt x="1845311" y="2285266"/>
                  </a:lnTo>
                  <a:lnTo>
                    <a:pt x="1883780" y="2261771"/>
                  </a:lnTo>
                  <a:lnTo>
                    <a:pt x="1921302" y="2236919"/>
                  </a:lnTo>
                  <a:lnTo>
                    <a:pt x="1957843" y="2210745"/>
                  </a:lnTo>
                  <a:lnTo>
                    <a:pt x="1993368" y="2183283"/>
                  </a:lnTo>
                  <a:lnTo>
                    <a:pt x="2027843" y="2154567"/>
                  </a:lnTo>
                  <a:lnTo>
                    <a:pt x="2061235" y="2124631"/>
                  </a:lnTo>
                  <a:lnTo>
                    <a:pt x="2093509" y="2093509"/>
                  </a:lnTo>
                  <a:lnTo>
                    <a:pt x="2124631" y="2061235"/>
                  </a:lnTo>
                  <a:lnTo>
                    <a:pt x="2154567" y="2027843"/>
                  </a:lnTo>
                  <a:lnTo>
                    <a:pt x="2183283" y="1993368"/>
                  </a:lnTo>
                  <a:lnTo>
                    <a:pt x="2210745" y="1957843"/>
                  </a:lnTo>
                  <a:lnTo>
                    <a:pt x="2236919" y="1921302"/>
                  </a:lnTo>
                  <a:lnTo>
                    <a:pt x="2261771" y="1883780"/>
                  </a:lnTo>
                  <a:lnTo>
                    <a:pt x="2285266" y="1845311"/>
                  </a:lnTo>
                  <a:lnTo>
                    <a:pt x="2307371" y="1805928"/>
                  </a:lnTo>
                  <a:lnTo>
                    <a:pt x="2328051" y="1765666"/>
                  </a:lnTo>
                  <a:lnTo>
                    <a:pt x="2347273" y="1724559"/>
                  </a:lnTo>
                  <a:lnTo>
                    <a:pt x="2365002" y="1682641"/>
                  </a:lnTo>
                  <a:lnTo>
                    <a:pt x="2381204" y="1639946"/>
                  </a:lnTo>
                  <a:lnTo>
                    <a:pt x="2395845" y="1596508"/>
                  </a:lnTo>
                  <a:lnTo>
                    <a:pt x="2408892" y="1552361"/>
                  </a:lnTo>
                  <a:lnTo>
                    <a:pt x="2420310" y="1507540"/>
                  </a:lnTo>
                  <a:lnTo>
                    <a:pt x="2430064" y="1462077"/>
                  </a:lnTo>
                  <a:lnTo>
                    <a:pt x="2438122" y="1416009"/>
                  </a:lnTo>
                  <a:lnTo>
                    <a:pt x="2444448" y="1369367"/>
                  </a:lnTo>
                  <a:lnTo>
                    <a:pt x="2449009" y="1322187"/>
                  </a:lnTo>
                  <a:lnTo>
                    <a:pt x="2451770" y="1274503"/>
                  </a:lnTo>
                  <a:lnTo>
                    <a:pt x="2452698" y="1226349"/>
                  </a:lnTo>
                  <a:lnTo>
                    <a:pt x="2451770" y="1178195"/>
                  </a:lnTo>
                  <a:lnTo>
                    <a:pt x="2449009" y="1130510"/>
                  </a:lnTo>
                  <a:lnTo>
                    <a:pt x="2444448" y="1083331"/>
                  </a:lnTo>
                  <a:lnTo>
                    <a:pt x="2438122" y="1036689"/>
                  </a:lnTo>
                  <a:lnTo>
                    <a:pt x="2430064" y="990621"/>
                  </a:lnTo>
                  <a:lnTo>
                    <a:pt x="2420310" y="945158"/>
                  </a:lnTo>
                  <a:lnTo>
                    <a:pt x="2408892" y="900337"/>
                  </a:lnTo>
                  <a:lnTo>
                    <a:pt x="2395845" y="856190"/>
                  </a:lnTo>
                  <a:lnTo>
                    <a:pt x="2381204" y="812752"/>
                  </a:lnTo>
                  <a:lnTo>
                    <a:pt x="2365002" y="770057"/>
                  </a:lnTo>
                  <a:lnTo>
                    <a:pt x="2347273" y="728139"/>
                  </a:lnTo>
                  <a:lnTo>
                    <a:pt x="2328051" y="687032"/>
                  </a:lnTo>
                  <a:lnTo>
                    <a:pt x="2307371" y="646770"/>
                  </a:lnTo>
                  <a:lnTo>
                    <a:pt x="2285266" y="607387"/>
                  </a:lnTo>
                  <a:lnTo>
                    <a:pt x="2261771" y="568918"/>
                  </a:lnTo>
                  <a:lnTo>
                    <a:pt x="2236919" y="531396"/>
                  </a:lnTo>
                  <a:lnTo>
                    <a:pt x="2210745" y="494855"/>
                  </a:lnTo>
                  <a:lnTo>
                    <a:pt x="2183283" y="459330"/>
                  </a:lnTo>
                  <a:lnTo>
                    <a:pt x="2154567" y="424855"/>
                  </a:lnTo>
                  <a:lnTo>
                    <a:pt x="2124631" y="391463"/>
                  </a:lnTo>
                  <a:lnTo>
                    <a:pt x="2093509" y="359189"/>
                  </a:lnTo>
                  <a:lnTo>
                    <a:pt x="2061235" y="328067"/>
                  </a:lnTo>
                  <a:lnTo>
                    <a:pt x="2027843" y="298131"/>
                  </a:lnTo>
                  <a:lnTo>
                    <a:pt x="1993368" y="269415"/>
                  </a:lnTo>
                  <a:lnTo>
                    <a:pt x="1957843" y="241953"/>
                  </a:lnTo>
                  <a:lnTo>
                    <a:pt x="1921302" y="215779"/>
                  </a:lnTo>
                  <a:lnTo>
                    <a:pt x="1883780" y="190927"/>
                  </a:lnTo>
                  <a:lnTo>
                    <a:pt x="1845311" y="167432"/>
                  </a:lnTo>
                  <a:lnTo>
                    <a:pt x="1805928" y="145327"/>
                  </a:lnTo>
                  <a:lnTo>
                    <a:pt x="1765666" y="124647"/>
                  </a:lnTo>
                  <a:lnTo>
                    <a:pt x="1724559" y="105425"/>
                  </a:lnTo>
                  <a:lnTo>
                    <a:pt x="1682641" y="87696"/>
                  </a:lnTo>
                  <a:lnTo>
                    <a:pt x="1639946" y="71494"/>
                  </a:lnTo>
                  <a:lnTo>
                    <a:pt x="1596508" y="56852"/>
                  </a:lnTo>
                  <a:lnTo>
                    <a:pt x="1552361" y="43806"/>
                  </a:lnTo>
                  <a:lnTo>
                    <a:pt x="1507540" y="32388"/>
                  </a:lnTo>
                  <a:lnTo>
                    <a:pt x="1462077" y="22634"/>
                  </a:lnTo>
                  <a:lnTo>
                    <a:pt x="1416009" y="14576"/>
                  </a:lnTo>
                  <a:lnTo>
                    <a:pt x="1369367" y="8250"/>
                  </a:lnTo>
                  <a:lnTo>
                    <a:pt x="1322187" y="3689"/>
                  </a:lnTo>
                  <a:lnTo>
                    <a:pt x="1274503" y="928"/>
                  </a:lnTo>
                  <a:lnTo>
                    <a:pt x="1226349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4885" y="2708390"/>
              <a:ext cx="3701256" cy="499422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9691" y="3853285"/>
              <a:ext cx="3308799" cy="3099382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5717103" y="2708390"/>
            <a:ext cx="3707129" cy="4994275"/>
            <a:chOff x="5717103" y="2708390"/>
            <a:chExt cx="3707129" cy="4994275"/>
          </a:xfrm>
        </p:grpSpPr>
        <p:sp>
          <p:nvSpPr>
            <p:cNvPr id="7" name="object 7"/>
            <p:cNvSpPr/>
            <p:nvPr/>
          </p:nvSpPr>
          <p:spPr>
            <a:xfrm>
              <a:off x="6115003" y="3853296"/>
              <a:ext cx="2453005" cy="2453005"/>
            </a:xfrm>
            <a:custGeom>
              <a:avLst/>
              <a:gdLst/>
              <a:ahLst/>
              <a:cxnLst/>
              <a:rect l="l" t="t" r="r" b="b"/>
              <a:pathLst>
                <a:path w="2453004" h="2453004">
                  <a:moveTo>
                    <a:pt x="1226349" y="0"/>
                  </a:moveTo>
                  <a:lnTo>
                    <a:pt x="1178195" y="928"/>
                  </a:lnTo>
                  <a:lnTo>
                    <a:pt x="1130510" y="3689"/>
                  </a:lnTo>
                  <a:lnTo>
                    <a:pt x="1083331" y="8250"/>
                  </a:lnTo>
                  <a:lnTo>
                    <a:pt x="1036689" y="14576"/>
                  </a:lnTo>
                  <a:lnTo>
                    <a:pt x="990621" y="22634"/>
                  </a:lnTo>
                  <a:lnTo>
                    <a:pt x="945158" y="32388"/>
                  </a:lnTo>
                  <a:lnTo>
                    <a:pt x="900337" y="43806"/>
                  </a:lnTo>
                  <a:lnTo>
                    <a:pt x="856190" y="56852"/>
                  </a:lnTo>
                  <a:lnTo>
                    <a:pt x="812752" y="71494"/>
                  </a:lnTo>
                  <a:lnTo>
                    <a:pt x="770057" y="87696"/>
                  </a:lnTo>
                  <a:lnTo>
                    <a:pt x="728139" y="105425"/>
                  </a:lnTo>
                  <a:lnTo>
                    <a:pt x="687032" y="124647"/>
                  </a:lnTo>
                  <a:lnTo>
                    <a:pt x="646770" y="145327"/>
                  </a:lnTo>
                  <a:lnTo>
                    <a:pt x="607387" y="167432"/>
                  </a:lnTo>
                  <a:lnTo>
                    <a:pt x="568918" y="190927"/>
                  </a:lnTo>
                  <a:lnTo>
                    <a:pt x="531395" y="215779"/>
                  </a:lnTo>
                  <a:lnTo>
                    <a:pt x="494855" y="241953"/>
                  </a:lnTo>
                  <a:lnTo>
                    <a:pt x="459330" y="269415"/>
                  </a:lnTo>
                  <a:lnTo>
                    <a:pt x="424855" y="298131"/>
                  </a:lnTo>
                  <a:lnTo>
                    <a:pt x="391463" y="328067"/>
                  </a:lnTo>
                  <a:lnTo>
                    <a:pt x="359189" y="359189"/>
                  </a:lnTo>
                  <a:lnTo>
                    <a:pt x="328067" y="391463"/>
                  </a:lnTo>
                  <a:lnTo>
                    <a:pt x="298131" y="424855"/>
                  </a:lnTo>
                  <a:lnTo>
                    <a:pt x="269415" y="459330"/>
                  </a:lnTo>
                  <a:lnTo>
                    <a:pt x="241953" y="494855"/>
                  </a:lnTo>
                  <a:lnTo>
                    <a:pt x="215779" y="531396"/>
                  </a:lnTo>
                  <a:lnTo>
                    <a:pt x="190927" y="568918"/>
                  </a:lnTo>
                  <a:lnTo>
                    <a:pt x="167432" y="607387"/>
                  </a:lnTo>
                  <a:lnTo>
                    <a:pt x="145327" y="646770"/>
                  </a:lnTo>
                  <a:lnTo>
                    <a:pt x="124647" y="687032"/>
                  </a:lnTo>
                  <a:lnTo>
                    <a:pt x="105425" y="728139"/>
                  </a:lnTo>
                  <a:lnTo>
                    <a:pt x="87696" y="770057"/>
                  </a:lnTo>
                  <a:lnTo>
                    <a:pt x="71494" y="812752"/>
                  </a:lnTo>
                  <a:lnTo>
                    <a:pt x="56852" y="856190"/>
                  </a:lnTo>
                  <a:lnTo>
                    <a:pt x="43806" y="900337"/>
                  </a:lnTo>
                  <a:lnTo>
                    <a:pt x="32388" y="945158"/>
                  </a:lnTo>
                  <a:lnTo>
                    <a:pt x="22634" y="990621"/>
                  </a:lnTo>
                  <a:lnTo>
                    <a:pt x="14576" y="1036689"/>
                  </a:lnTo>
                  <a:lnTo>
                    <a:pt x="8250" y="1083331"/>
                  </a:lnTo>
                  <a:lnTo>
                    <a:pt x="3689" y="1130510"/>
                  </a:lnTo>
                  <a:lnTo>
                    <a:pt x="928" y="1178195"/>
                  </a:lnTo>
                  <a:lnTo>
                    <a:pt x="0" y="1226349"/>
                  </a:lnTo>
                  <a:lnTo>
                    <a:pt x="928" y="1274503"/>
                  </a:lnTo>
                  <a:lnTo>
                    <a:pt x="3689" y="1322187"/>
                  </a:lnTo>
                  <a:lnTo>
                    <a:pt x="8250" y="1369367"/>
                  </a:lnTo>
                  <a:lnTo>
                    <a:pt x="14576" y="1416009"/>
                  </a:lnTo>
                  <a:lnTo>
                    <a:pt x="22634" y="1462077"/>
                  </a:lnTo>
                  <a:lnTo>
                    <a:pt x="32388" y="1507540"/>
                  </a:lnTo>
                  <a:lnTo>
                    <a:pt x="43806" y="1552361"/>
                  </a:lnTo>
                  <a:lnTo>
                    <a:pt x="56852" y="1596508"/>
                  </a:lnTo>
                  <a:lnTo>
                    <a:pt x="71494" y="1639946"/>
                  </a:lnTo>
                  <a:lnTo>
                    <a:pt x="87696" y="1682641"/>
                  </a:lnTo>
                  <a:lnTo>
                    <a:pt x="105425" y="1724559"/>
                  </a:lnTo>
                  <a:lnTo>
                    <a:pt x="124647" y="1765666"/>
                  </a:lnTo>
                  <a:lnTo>
                    <a:pt x="145327" y="1805928"/>
                  </a:lnTo>
                  <a:lnTo>
                    <a:pt x="167432" y="1845311"/>
                  </a:lnTo>
                  <a:lnTo>
                    <a:pt x="190927" y="1883780"/>
                  </a:lnTo>
                  <a:lnTo>
                    <a:pt x="215779" y="1921302"/>
                  </a:lnTo>
                  <a:lnTo>
                    <a:pt x="241953" y="1957843"/>
                  </a:lnTo>
                  <a:lnTo>
                    <a:pt x="269415" y="1993368"/>
                  </a:lnTo>
                  <a:lnTo>
                    <a:pt x="298131" y="2027843"/>
                  </a:lnTo>
                  <a:lnTo>
                    <a:pt x="328067" y="2061235"/>
                  </a:lnTo>
                  <a:lnTo>
                    <a:pt x="359189" y="2093509"/>
                  </a:lnTo>
                  <a:lnTo>
                    <a:pt x="391463" y="2124631"/>
                  </a:lnTo>
                  <a:lnTo>
                    <a:pt x="424855" y="2154567"/>
                  </a:lnTo>
                  <a:lnTo>
                    <a:pt x="459330" y="2183283"/>
                  </a:lnTo>
                  <a:lnTo>
                    <a:pt x="494855" y="2210745"/>
                  </a:lnTo>
                  <a:lnTo>
                    <a:pt x="531395" y="2236919"/>
                  </a:lnTo>
                  <a:lnTo>
                    <a:pt x="568918" y="2261771"/>
                  </a:lnTo>
                  <a:lnTo>
                    <a:pt x="607387" y="2285266"/>
                  </a:lnTo>
                  <a:lnTo>
                    <a:pt x="646770" y="2307371"/>
                  </a:lnTo>
                  <a:lnTo>
                    <a:pt x="687032" y="2328051"/>
                  </a:lnTo>
                  <a:lnTo>
                    <a:pt x="728139" y="2347273"/>
                  </a:lnTo>
                  <a:lnTo>
                    <a:pt x="770057" y="2365002"/>
                  </a:lnTo>
                  <a:lnTo>
                    <a:pt x="812752" y="2381204"/>
                  </a:lnTo>
                  <a:lnTo>
                    <a:pt x="856190" y="2395845"/>
                  </a:lnTo>
                  <a:lnTo>
                    <a:pt x="900337" y="2408892"/>
                  </a:lnTo>
                  <a:lnTo>
                    <a:pt x="945158" y="2420310"/>
                  </a:lnTo>
                  <a:lnTo>
                    <a:pt x="990621" y="2430064"/>
                  </a:lnTo>
                  <a:lnTo>
                    <a:pt x="1036689" y="2438122"/>
                  </a:lnTo>
                  <a:lnTo>
                    <a:pt x="1083331" y="2444448"/>
                  </a:lnTo>
                  <a:lnTo>
                    <a:pt x="1130510" y="2449009"/>
                  </a:lnTo>
                  <a:lnTo>
                    <a:pt x="1178195" y="2451770"/>
                  </a:lnTo>
                  <a:lnTo>
                    <a:pt x="1226349" y="2452698"/>
                  </a:lnTo>
                  <a:lnTo>
                    <a:pt x="1274503" y="2451770"/>
                  </a:lnTo>
                  <a:lnTo>
                    <a:pt x="1322187" y="2449009"/>
                  </a:lnTo>
                  <a:lnTo>
                    <a:pt x="1369367" y="2444448"/>
                  </a:lnTo>
                  <a:lnTo>
                    <a:pt x="1416009" y="2438122"/>
                  </a:lnTo>
                  <a:lnTo>
                    <a:pt x="1462077" y="2430064"/>
                  </a:lnTo>
                  <a:lnTo>
                    <a:pt x="1507540" y="2420310"/>
                  </a:lnTo>
                  <a:lnTo>
                    <a:pt x="1552361" y="2408892"/>
                  </a:lnTo>
                  <a:lnTo>
                    <a:pt x="1596508" y="2395845"/>
                  </a:lnTo>
                  <a:lnTo>
                    <a:pt x="1639946" y="2381204"/>
                  </a:lnTo>
                  <a:lnTo>
                    <a:pt x="1682641" y="2365002"/>
                  </a:lnTo>
                  <a:lnTo>
                    <a:pt x="1724559" y="2347273"/>
                  </a:lnTo>
                  <a:lnTo>
                    <a:pt x="1765666" y="2328051"/>
                  </a:lnTo>
                  <a:lnTo>
                    <a:pt x="1805928" y="2307371"/>
                  </a:lnTo>
                  <a:lnTo>
                    <a:pt x="1845311" y="2285266"/>
                  </a:lnTo>
                  <a:lnTo>
                    <a:pt x="1883780" y="2261771"/>
                  </a:lnTo>
                  <a:lnTo>
                    <a:pt x="1921302" y="2236919"/>
                  </a:lnTo>
                  <a:lnTo>
                    <a:pt x="1957843" y="2210745"/>
                  </a:lnTo>
                  <a:lnTo>
                    <a:pt x="1993368" y="2183283"/>
                  </a:lnTo>
                  <a:lnTo>
                    <a:pt x="2027843" y="2154567"/>
                  </a:lnTo>
                  <a:lnTo>
                    <a:pt x="2061235" y="2124631"/>
                  </a:lnTo>
                  <a:lnTo>
                    <a:pt x="2093509" y="2093509"/>
                  </a:lnTo>
                  <a:lnTo>
                    <a:pt x="2124631" y="2061235"/>
                  </a:lnTo>
                  <a:lnTo>
                    <a:pt x="2154567" y="2027843"/>
                  </a:lnTo>
                  <a:lnTo>
                    <a:pt x="2183283" y="1993368"/>
                  </a:lnTo>
                  <a:lnTo>
                    <a:pt x="2210745" y="1957843"/>
                  </a:lnTo>
                  <a:lnTo>
                    <a:pt x="2236919" y="1921302"/>
                  </a:lnTo>
                  <a:lnTo>
                    <a:pt x="2261771" y="1883780"/>
                  </a:lnTo>
                  <a:lnTo>
                    <a:pt x="2285266" y="1845311"/>
                  </a:lnTo>
                  <a:lnTo>
                    <a:pt x="2307371" y="1805928"/>
                  </a:lnTo>
                  <a:lnTo>
                    <a:pt x="2328051" y="1765666"/>
                  </a:lnTo>
                  <a:lnTo>
                    <a:pt x="2347273" y="1724559"/>
                  </a:lnTo>
                  <a:lnTo>
                    <a:pt x="2365002" y="1682641"/>
                  </a:lnTo>
                  <a:lnTo>
                    <a:pt x="2381204" y="1639946"/>
                  </a:lnTo>
                  <a:lnTo>
                    <a:pt x="2395845" y="1596508"/>
                  </a:lnTo>
                  <a:lnTo>
                    <a:pt x="2408892" y="1552361"/>
                  </a:lnTo>
                  <a:lnTo>
                    <a:pt x="2420310" y="1507540"/>
                  </a:lnTo>
                  <a:lnTo>
                    <a:pt x="2430064" y="1462077"/>
                  </a:lnTo>
                  <a:lnTo>
                    <a:pt x="2438122" y="1416009"/>
                  </a:lnTo>
                  <a:lnTo>
                    <a:pt x="2444448" y="1369367"/>
                  </a:lnTo>
                  <a:lnTo>
                    <a:pt x="2449009" y="1322187"/>
                  </a:lnTo>
                  <a:lnTo>
                    <a:pt x="2451770" y="1274503"/>
                  </a:lnTo>
                  <a:lnTo>
                    <a:pt x="2452698" y="1226349"/>
                  </a:lnTo>
                  <a:lnTo>
                    <a:pt x="2451770" y="1178195"/>
                  </a:lnTo>
                  <a:lnTo>
                    <a:pt x="2449009" y="1130510"/>
                  </a:lnTo>
                  <a:lnTo>
                    <a:pt x="2444448" y="1083331"/>
                  </a:lnTo>
                  <a:lnTo>
                    <a:pt x="2438122" y="1036689"/>
                  </a:lnTo>
                  <a:lnTo>
                    <a:pt x="2430064" y="990621"/>
                  </a:lnTo>
                  <a:lnTo>
                    <a:pt x="2420310" y="945158"/>
                  </a:lnTo>
                  <a:lnTo>
                    <a:pt x="2408892" y="900337"/>
                  </a:lnTo>
                  <a:lnTo>
                    <a:pt x="2395845" y="856190"/>
                  </a:lnTo>
                  <a:lnTo>
                    <a:pt x="2381204" y="812752"/>
                  </a:lnTo>
                  <a:lnTo>
                    <a:pt x="2365002" y="770057"/>
                  </a:lnTo>
                  <a:lnTo>
                    <a:pt x="2347273" y="728139"/>
                  </a:lnTo>
                  <a:lnTo>
                    <a:pt x="2328051" y="687032"/>
                  </a:lnTo>
                  <a:lnTo>
                    <a:pt x="2307371" y="646770"/>
                  </a:lnTo>
                  <a:lnTo>
                    <a:pt x="2285266" y="607387"/>
                  </a:lnTo>
                  <a:lnTo>
                    <a:pt x="2261771" y="568918"/>
                  </a:lnTo>
                  <a:lnTo>
                    <a:pt x="2236919" y="531396"/>
                  </a:lnTo>
                  <a:lnTo>
                    <a:pt x="2210745" y="494855"/>
                  </a:lnTo>
                  <a:lnTo>
                    <a:pt x="2183283" y="459330"/>
                  </a:lnTo>
                  <a:lnTo>
                    <a:pt x="2154567" y="424855"/>
                  </a:lnTo>
                  <a:lnTo>
                    <a:pt x="2124631" y="391463"/>
                  </a:lnTo>
                  <a:lnTo>
                    <a:pt x="2093509" y="359189"/>
                  </a:lnTo>
                  <a:lnTo>
                    <a:pt x="2061235" y="328067"/>
                  </a:lnTo>
                  <a:lnTo>
                    <a:pt x="2027843" y="298131"/>
                  </a:lnTo>
                  <a:lnTo>
                    <a:pt x="1993368" y="269415"/>
                  </a:lnTo>
                  <a:lnTo>
                    <a:pt x="1957843" y="241953"/>
                  </a:lnTo>
                  <a:lnTo>
                    <a:pt x="1921302" y="215779"/>
                  </a:lnTo>
                  <a:lnTo>
                    <a:pt x="1883780" y="190927"/>
                  </a:lnTo>
                  <a:lnTo>
                    <a:pt x="1845311" y="167432"/>
                  </a:lnTo>
                  <a:lnTo>
                    <a:pt x="1805928" y="145327"/>
                  </a:lnTo>
                  <a:lnTo>
                    <a:pt x="1765666" y="124647"/>
                  </a:lnTo>
                  <a:lnTo>
                    <a:pt x="1724559" y="105425"/>
                  </a:lnTo>
                  <a:lnTo>
                    <a:pt x="1682641" y="87696"/>
                  </a:lnTo>
                  <a:lnTo>
                    <a:pt x="1639946" y="71494"/>
                  </a:lnTo>
                  <a:lnTo>
                    <a:pt x="1596508" y="56852"/>
                  </a:lnTo>
                  <a:lnTo>
                    <a:pt x="1552361" y="43806"/>
                  </a:lnTo>
                  <a:lnTo>
                    <a:pt x="1507540" y="32388"/>
                  </a:lnTo>
                  <a:lnTo>
                    <a:pt x="1462077" y="22634"/>
                  </a:lnTo>
                  <a:lnTo>
                    <a:pt x="1416009" y="14576"/>
                  </a:lnTo>
                  <a:lnTo>
                    <a:pt x="1369367" y="8250"/>
                  </a:lnTo>
                  <a:lnTo>
                    <a:pt x="1322187" y="3689"/>
                  </a:lnTo>
                  <a:lnTo>
                    <a:pt x="1274503" y="928"/>
                  </a:lnTo>
                  <a:lnTo>
                    <a:pt x="1226349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20191" y="2708390"/>
              <a:ext cx="3701256" cy="49942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7103" y="3853285"/>
              <a:ext cx="3706693" cy="3099382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0285497" y="2708390"/>
            <a:ext cx="3701415" cy="4994275"/>
            <a:chOff x="10285497" y="2708390"/>
            <a:chExt cx="3701415" cy="4994275"/>
          </a:xfrm>
        </p:grpSpPr>
        <p:sp>
          <p:nvSpPr>
            <p:cNvPr id="11" name="object 11"/>
            <p:cNvSpPr/>
            <p:nvPr/>
          </p:nvSpPr>
          <p:spPr>
            <a:xfrm>
              <a:off x="10680310" y="3853296"/>
              <a:ext cx="2453005" cy="2453005"/>
            </a:xfrm>
            <a:custGeom>
              <a:avLst/>
              <a:gdLst/>
              <a:ahLst/>
              <a:cxnLst/>
              <a:rect l="l" t="t" r="r" b="b"/>
              <a:pathLst>
                <a:path w="2453005" h="2453004">
                  <a:moveTo>
                    <a:pt x="1226349" y="0"/>
                  </a:moveTo>
                  <a:lnTo>
                    <a:pt x="1178195" y="928"/>
                  </a:lnTo>
                  <a:lnTo>
                    <a:pt x="1130510" y="3689"/>
                  </a:lnTo>
                  <a:lnTo>
                    <a:pt x="1083331" y="8250"/>
                  </a:lnTo>
                  <a:lnTo>
                    <a:pt x="1036689" y="14576"/>
                  </a:lnTo>
                  <a:lnTo>
                    <a:pt x="990621" y="22634"/>
                  </a:lnTo>
                  <a:lnTo>
                    <a:pt x="945158" y="32388"/>
                  </a:lnTo>
                  <a:lnTo>
                    <a:pt x="900337" y="43806"/>
                  </a:lnTo>
                  <a:lnTo>
                    <a:pt x="856190" y="56852"/>
                  </a:lnTo>
                  <a:lnTo>
                    <a:pt x="812752" y="71494"/>
                  </a:lnTo>
                  <a:lnTo>
                    <a:pt x="770057" y="87696"/>
                  </a:lnTo>
                  <a:lnTo>
                    <a:pt x="728139" y="105425"/>
                  </a:lnTo>
                  <a:lnTo>
                    <a:pt x="687032" y="124647"/>
                  </a:lnTo>
                  <a:lnTo>
                    <a:pt x="646770" y="145327"/>
                  </a:lnTo>
                  <a:lnTo>
                    <a:pt x="607387" y="167432"/>
                  </a:lnTo>
                  <a:lnTo>
                    <a:pt x="568918" y="190927"/>
                  </a:lnTo>
                  <a:lnTo>
                    <a:pt x="531395" y="215779"/>
                  </a:lnTo>
                  <a:lnTo>
                    <a:pt x="494855" y="241953"/>
                  </a:lnTo>
                  <a:lnTo>
                    <a:pt x="459330" y="269415"/>
                  </a:lnTo>
                  <a:lnTo>
                    <a:pt x="424855" y="298131"/>
                  </a:lnTo>
                  <a:lnTo>
                    <a:pt x="391463" y="328067"/>
                  </a:lnTo>
                  <a:lnTo>
                    <a:pt x="359189" y="359189"/>
                  </a:lnTo>
                  <a:lnTo>
                    <a:pt x="328067" y="391463"/>
                  </a:lnTo>
                  <a:lnTo>
                    <a:pt x="298131" y="424855"/>
                  </a:lnTo>
                  <a:lnTo>
                    <a:pt x="269415" y="459330"/>
                  </a:lnTo>
                  <a:lnTo>
                    <a:pt x="241953" y="494855"/>
                  </a:lnTo>
                  <a:lnTo>
                    <a:pt x="215779" y="531396"/>
                  </a:lnTo>
                  <a:lnTo>
                    <a:pt x="190927" y="568918"/>
                  </a:lnTo>
                  <a:lnTo>
                    <a:pt x="167432" y="607387"/>
                  </a:lnTo>
                  <a:lnTo>
                    <a:pt x="145327" y="646770"/>
                  </a:lnTo>
                  <a:lnTo>
                    <a:pt x="124647" y="687032"/>
                  </a:lnTo>
                  <a:lnTo>
                    <a:pt x="105425" y="728139"/>
                  </a:lnTo>
                  <a:lnTo>
                    <a:pt x="87696" y="770057"/>
                  </a:lnTo>
                  <a:lnTo>
                    <a:pt x="71494" y="812752"/>
                  </a:lnTo>
                  <a:lnTo>
                    <a:pt x="56852" y="856190"/>
                  </a:lnTo>
                  <a:lnTo>
                    <a:pt x="43806" y="900337"/>
                  </a:lnTo>
                  <a:lnTo>
                    <a:pt x="32388" y="945158"/>
                  </a:lnTo>
                  <a:lnTo>
                    <a:pt x="22634" y="990621"/>
                  </a:lnTo>
                  <a:lnTo>
                    <a:pt x="14576" y="1036689"/>
                  </a:lnTo>
                  <a:lnTo>
                    <a:pt x="8250" y="1083331"/>
                  </a:lnTo>
                  <a:lnTo>
                    <a:pt x="3689" y="1130510"/>
                  </a:lnTo>
                  <a:lnTo>
                    <a:pt x="928" y="1178195"/>
                  </a:lnTo>
                  <a:lnTo>
                    <a:pt x="0" y="1226349"/>
                  </a:lnTo>
                  <a:lnTo>
                    <a:pt x="928" y="1274503"/>
                  </a:lnTo>
                  <a:lnTo>
                    <a:pt x="3689" y="1322187"/>
                  </a:lnTo>
                  <a:lnTo>
                    <a:pt x="8250" y="1369367"/>
                  </a:lnTo>
                  <a:lnTo>
                    <a:pt x="14576" y="1416009"/>
                  </a:lnTo>
                  <a:lnTo>
                    <a:pt x="22634" y="1462077"/>
                  </a:lnTo>
                  <a:lnTo>
                    <a:pt x="32388" y="1507540"/>
                  </a:lnTo>
                  <a:lnTo>
                    <a:pt x="43806" y="1552361"/>
                  </a:lnTo>
                  <a:lnTo>
                    <a:pt x="56852" y="1596508"/>
                  </a:lnTo>
                  <a:lnTo>
                    <a:pt x="71494" y="1639946"/>
                  </a:lnTo>
                  <a:lnTo>
                    <a:pt x="87696" y="1682641"/>
                  </a:lnTo>
                  <a:lnTo>
                    <a:pt x="105425" y="1724559"/>
                  </a:lnTo>
                  <a:lnTo>
                    <a:pt x="124647" y="1765666"/>
                  </a:lnTo>
                  <a:lnTo>
                    <a:pt x="145327" y="1805928"/>
                  </a:lnTo>
                  <a:lnTo>
                    <a:pt x="167432" y="1845311"/>
                  </a:lnTo>
                  <a:lnTo>
                    <a:pt x="190927" y="1883780"/>
                  </a:lnTo>
                  <a:lnTo>
                    <a:pt x="215779" y="1921302"/>
                  </a:lnTo>
                  <a:lnTo>
                    <a:pt x="241953" y="1957843"/>
                  </a:lnTo>
                  <a:lnTo>
                    <a:pt x="269415" y="1993368"/>
                  </a:lnTo>
                  <a:lnTo>
                    <a:pt x="298131" y="2027843"/>
                  </a:lnTo>
                  <a:lnTo>
                    <a:pt x="328067" y="2061235"/>
                  </a:lnTo>
                  <a:lnTo>
                    <a:pt x="359189" y="2093509"/>
                  </a:lnTo>
                  <a:lnTo>
                    <a:pt x="391463" y="2124631"/>
                  </a:lnTo>
                  <a:lnTo>
                    <a:pt x="424855" y="2154567"/>
                  </a:lnTo>
                  <a:lnTo>
                    <a:pt x="459330" y="2183283"/>
                  </a:lnTo>
                  <a:lnTo>
                    <a:pt x="494855" y="2210745"/>
                  </a:lnTo>
                  <a:lnTo>
                    <a:pt x="531395" y="2236919"/>
                  </a:lnTo>
                  <a:lnTo>
                    <a:pt x="568918" y="2261771"/>
                  </a:lnTo>
                  <a:lnTo>
                    <a:pt x="607387" y="2285266"/>
                  </a:lnTo>
                  <a:lnTo>
                    <a:pt x="646770" y="2307371"/>
                  </a:lnTo>
                  <a:lnTo>
                    <a:pt x="687032" y="2328051"/>
                  </a:lnTo>
                  <a:lnTo>
                    <a:pt x="728139" y="2347273"/>
                  </a:lnTo>
                  <a:lnTo>
                    <a:pt x="770057" y="2365002"/>
                  </a:lnTo>
                  <a:lnTo>
                    <a:pt x="812752" y="2381204"/>
                  </a:lnTo>
                  <a:lnTo>
                    <a:pt x="856190" y="2395845"/>
                  </a:lnTo>
                  <a:lnTo>
                    <a:pt x="900337" y="2408892"/>
                  </a:lnTo>
                  <a:lnTo>
                    <a:pt x="945158" y="2420310"/>
                  </a:lnTo>
                  <a:lnTo>
                    <a:pt x="990621" y="2430064"/>
                  </a:lnTo>
                  <a:lnTo>
                    <a:pt x="1036689" y="2438122"/>
                  </a:lnTo>
                  <a:lnTo>
                    <a:pt x="1083331" y="2444448"/>
                  </a:lnTo>
                  <a:lnTo>
                    <a:pt x="1130510" y="2449009"/>
                  </a:lnTo>
                  <a:lnTo>
                    <a:pt x="1178195" y="2451770"/>
                  </a:lnTo>
                  <a:lnTo>
                    <a:pt x="1226349" y="2452698"/>
                  </a:lnTo>
                  <a:lnTo>
                    <a:pt x="1274503" y="2451770"/>
                  </a:lnTo>
                  <a:lnTo>
                    <a:pt x="1322187" y="2449009"/>
                  </a:lnTo>
                  <a:lnTo>
                    <a:pt x="1369367" y="2444448"/>
                  </a:lnTo>
                  <a:lnTo>
                    <a:pt x="1416009" y="2438122"/>
                  </a:lnTo>
                  <a:lnTo>
                    <a:pt x="1462077" y="2430064"/>
                  </a:lnTo>
                  <a:lnTo>
                    <a:pt x="1507540" y="2420310"/>
                  </a:lnTo>
                  <a:lnTo>
                    <a:pt x="1552361" y="2408892"/>
                  </a:lnTo>
                  <a:lnTo>
                    <a:pt x="1596508" y="2395845"/>
                  </a:lnTo>
                  <a:lnTo>
                    <a:pt x="1639946" y="2381204"/>
                  </a:lnTo>
                  <a:lnTo>
                    <a:pt x="1682641" y="2365002"/>
                  </a:lnTo>
                  <a:lnTo>
                    <a:pt x="1724559" y="2347273"/>
                  </a:lnTo>
                  <a:lnTo>
                    <a:pt x="1765666" y="2328051"/>
                  </a:lnTo>
                  <a:lnTo>
                    <a:pt x="1805928" y="2307371"/>
                  </a:lnTo>
                  <a:lnTo>
                    <a:pt x="1845311" y="2285266"/>
                  </a:lnTo>
                  <a:lnTo>
                    <a:pt x="1883780" y="2261771"/>
                  </a:lnTo>
                  <a:lnTo>
                    <a:pt x="1921302" y="2236919"/>
                  </a:lnTo>
                  <a:lnTo>
                    <a:pt x="1957843" y="2210745"/>
                  </a:lnTo>
                  <a:lnTo>
                    <a:pt x="1993368" y="2183283"/>
                  </a:lnTo>
                  <a:lnTo>
                    <a:pt x="2027843" y="2154567"/>
                  </a:lnTo>
                  <a:lnTo>
                    <a:pt x="2061235" y="2124631"/>
                  </a:lnTo>
                  <a:lnTo>
                    <a:pt x="2093509" y="2093509"/>
                  </a:lnTo>
                  <a:lnTo>
                    <a:pt x="2124631" y="2061235"/>
                  </a:lnTo>
                  <a:lnTo>
                    <a:pt x="2154567" y="2027843"/>
                  </a:lnTo>
                  <a:lnTo>
                    <a:pt x="2183283" y="1993368"/>
                  </a:lnTo>
                  <a:lnTo>
                    <a:pt x="2210745" y="1957843"/>
                  </a:lnTo>
                  <a:lnTo>
                    <a:pt x="2236919" y="1921302"/>
                  </a:lnTo>
                  <a:lnTo>
                    <a:pt x="2261771" y="1883780"/>
                  </a:lnTo>
                  <a:lnTo>
                    <a:pt x="2285266" y="1845311"/>
                  </a:lnTo>
                  <a:lnTo>
                    <a:pt x="2307371" y="1805928"/>
                  </a:lnTo>
                  <a:lnTo>
                    <a:pt x="2328051" y="1765666"/>
                  </a:lnTo>
                  <a:lnTo>
                    <a:pt x="2347273" y="1724559"/>
                  </a:lnTo>
                  <a:lnTo>
                    <a:pt x="2365002" y="1682641"/>
                  </a:lnTo>
                  <a:lnTo>
                    <a:pt x="2381204" y="1639946"/>
                  </a:lnTo>
                  <a:lnTo>
                    <a:pt x="2395845" y="1596508"/>
                  </a:lnTo>
                  <a:lnTo>
                    <a:pt x="2408892" y="1552361"/>
                  </a:lnTo>
                  <a:lnTo>
                    <a:pt x="2420310" y="1507540"/>
                  </a:lnTo>
                  <a:lnTo>
                    <a:pt x="2430064" y="1462077"/>
                  </a:lnTo>
                  <a:lnTo>
                    <a:pt x="2438122" y="1416009"/>
                  </a:lnTo>
                  <a:lnTo>
                    <a:pt x="2444448" y="1369367"/>
                  </a:lnTo>
                  <a:lnTo>
                    <a:pt x="2449009" y="1322187"/>
                  </a:lnTo>
                  <a:lnTo>
                    <a:pt x="2451770" y="1274503"/>
                  </a:lnTo>
                  <a:lnTo>
                    <a:pt x="2452698" y="1226349"/>
                  </a:lnTo>
                  <a:lnTo>
                    <a:pt x="2451770" y="1178195"/>
                  </a:lnTo>
                  <a:lnTo>
                    <a:pt x="2449009" y="1130510"/>
                  </a:lnTo>
                  <a:lnTo>
                    <a:pt x="2444448" y="1083331"/>
                  </a:lnTo>
                  <a:lnTo>
                    <a:pt x="2438122" y="1036689"/>
                  </a:lnTo>
                  <a:lnTo>
                    <a:pt x="2430064" y="990621"/>
                  </a:lnTo>
                  <a:lnTo>
                    <a:pt x="2420310" y="945158"/>
                  </a:lnTo>
                  <a:lnTo>
                    <a:pt x="2408892" y="900337"/>
                  </a:lnTo>
                  <a:lnTo>
                    <a:pt x="2395845" y="856190"/>
                  </a:lnTo>
                  <a:lnTo>
                    <a:pt x="2381204" y="812752"/>
                  </a:lnTo>
                  <a:lnTo>
                    <a:pt x="2365002" y="770057"/>
                  </a:lnTo>
                  <a:lnTo>
                    <a:pt x="2347273" y="728139"/>
                  </a:lnTo>
                  <a:lnTo>
                    <a:pt x="2328051" y="687032"/>
                  </a:lnTo>
                  <a:lnTo>
                    <a:pt x="2307371" y="646770"/>
                  </a:lnTo>
                  <a:lnTo>
                    <a:pt x="2285266" y="607387"/>
                  </a:lnTo>
                  <a:lnTo>
                    <a:pt x="2261771" y="568918"/>
                  </a:lnTo>
                  <a:lnTo>
                    <a:pt x="2236919" y="531396"/>
                  </a:lnTo>
                  <a:lnTo>
                    <a:pt x="2210745" y="494855"/>
                  </a:lnTo>
                  <a:lnTo>
                    <a:pt x="2183283" y="459330"/>
                  </a:lnTo>
                  <a:lnTo>
                    <a:pt x="2154567" y="424855"/>
                  </a:lnTo>
                  <a:lnTo>
                    <a:pt x="2124631" y="391463"/>
                  </a:lnTo>
                  <a:lnTo>
                    <a:pt x="2093509" y="359189"/>
                  </a:lnTo>
                  <a:lnTo>
                    <a:pt x="2061235" y="328067"/>
                  </a:lnTo>
                  <a:lnTo>
                    <a:pt x="2027843" y="298131"/>
                  </a:lnTo>
                  <a:lnTo>
                    <a:pt x="1993368" y="269415"/>
                  </a:lnTo>
                  <a:lnTo>
                    <a:pt x="1957843" y="241953"/>
                  </a:lnTo>
                  <a:lnTo>
                    <a:pt x="1921302" y="215779"/>
                  </a:lnTo>
                  <a:lnTo>
                    <a:pt x="1883780" y="190927"/>
                  </a:lnTo>
                  <a:lnTo>
                    <a:pt x="1845311" y="167432"/>
                  </a:lnTo>
                  <a:lnTo>
                    <a:pt x="1805928" y="145327"/>
                  </a:lnTo>
                  <a:lnTo>
                    <a:pt x="1765666" y="124647"/>
                  </a:lnTo>
                  <a:lnTo>
                    <a:pt x="1724559" y="105425"/>
                  </a:lnTo>
                  <a:lnTo>
                    <a:pt x="1682641" y="87696"/>
                  </a:lnTo>
                  <a:lnTo>
                    <a:pt x="1639946" y="71494"/>
                  </a:lnTo>
                  <a:lnTo>
                    <a:pt x="1596508" y="56852"/>
                  </a:lnTo>
                  <a:lnTo>
                    <a:pt x="1552361" y="43806"/>
                  </a:lnTo>
                  <a:lnTo>
                    <a:pt x="1507540" y="32388"/>
                  </a:lnTo>
                  <a:lnTo>
                    <a:pt x="1462077" y="22634"/>
                  </a:lnTo>
                  <a:lnTo>
                    <a:pt x="1416009" y="14576"/>
                  </a:lnTo>
                  <a:lnTo>
                    <a:pt x="1369367" y="8250"/>
                  </a:lnTo>
                  <a:lnTo>
                    <a:pt x="1322187" y="3689"/>
                  </a:lnTo>
                  <a:lnTo>
                    <a:pt x="1274503" y="928"/>
                  </a:lnTo>
                  <a:lnTo>
                    <a:pt x="1226349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5497" y="2708390"/>
              <a:ext cx="3701256" cy="4994227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5864" y="3423979"/>
            <a:ext cx="20086320" cy="7883792"/>
            <a:chOff x="15864" y="3423979"/>
            <a:chExt cx="20086320" cy="7883792"/>
          </a:xfrm>
        </p:grpSpPr>
        <p:sp>
          <p:nvSpPr>
            <p:cNvPr id="14" name="object 14"/>
            <p:cNvSpPr/>
            <p:nvPr/>
          </p:nvSpPr>
          <p:spPr>
            <a:xfrm>
              <a:off x="15245615" y="3853295"/>
              <a:ext cx="2453005" cy="2453005"/>
            </a:xfrm>
            <a:custGeom>
              <a:avLst/>
              <a:gdLst/>
              <a:ahLst/>
              <a:cxnLst/>
              <a:rect l="l" t="t" r="r" b="b"/>
              <a:pathLst>
                <a:path w="2453005" h="2453004">
                  <a:moveTo>
                    <a:pt x="1226349" y="0"/>
                  </a:moveTo>
                  <a:lnTo>
                    <a:pt x="1178195" y="928"/>
                  </a:lnTo>
                  <a:lnTo>
                    <a:pt x="1130510" y="3689"/>
                  </a:lnTo>
                  <a:lnTo>
                    <a:pt x="1083331" y="8250"/>
                  </a:lnTo>
                  <a:lnTo>
                    <a:pt x="1036689" y="14576"/>
                  </a:lnTo>
                  <a:lnTo>
                    <a:pt x="990621" y="22634"/>
                  </a:lnTo>
                  <a:lnTo>
                    <a:pt x="945158" y="32388"/>
                  </a:lnTo>
                  <a:lnTo>
                    <a:pt x="900337" y="43806"/>
                  </a:lnTo>
                  <a:lnTo>
                    <a:pt x="856190" y="56852"/>
                  </a:lnTo>
                  <a:lnTo>
                    <a:pt x="812752" y="71494"/>
                  </a:lnTo>
                  <a:lnTo>
                    <a:pt x="770057" y="87696"/>
                  </a:lnTo>
                  <a:lnTo>
                    <a:pt x="728139" y="105425"/>
                  </a:lnTo>
                  <a:lnTo>
                    <a:pt x="687032" y="124647"/>
                  </a:lnTo>
                  <a:lnTo>
                    <a:pt x="646770" y="145327"/>
                  </a:lnTo>
                  <a:lnTo>
                    <a:pt x="607387" y="167432"/>
                  </a:lnTo>
                  <a:lnTo>
                    <a:pt x="568918" y="190927"/>
                  </a:lnTo>
                  <a:lnTo>
                    <a:pt x="531395" y="215779"/>
                  </a:lnTo>
                  <a:lnTo>
                    <a:pt x="494855" y="241953"/>
                  </a:lnTo>
                  <a:lnTo>
                    <a:pt x="459330" y="269415"/>
                  </a:lnTo>
                  <a:lnTo>
                    <a:pt x="424855" y="298131"/>
                  </a:lnTo>
                  <a:lnTo>
                    <a:pt x="391463" y="328067"/>
                  </a:lnTo>
                  <a:lnTo>
                    <a:pt x="359189" y="359189"/>
                  </a:lnTo>
                  <a:lnTo>
                    <a:pt x="328067" y="391463"/>
                  </a:lnTo>
                  <a:lnTo>
                    <a:pt x="298131" y="424855"/>
                  </a:lnTo>
                  <a:lnTo>
                    <a:pt x="269415" y="459330"/>
                  </a:lnTo>
                  <a:lnTo>
                    <a:pt x="241953" y="494855"/>
                  </a:lnTo>
                  <a:lnTo>
                    <a:pt x="215779" y="531396"/>
                  </a:lnTo>
                  <a:lnTo>
                    <a:pt x="190927" y="568918"/>
                  </a:lnTo>
                  <a:lnTo>
                    <a:pt x="167432" y="607387"/>
                  </a:lnTo>
                  <a:lnTo>
                    <a:pt x="145327" y="646770"/>
                  </a:lnTo>
                  <a:lnTo>
                    <a:pt x="124647" y="687032"/>
                  </a:lnTo>
                  <a:lnTo>
                    <a:pt x="105425" y="728139"/>
                  </a:lnTo>
                  <a:lnTo>
                    <a:pt x="87696" y="770057"/>
                  </a:lnTo>
                  <a:lnTo>
                    <a:pt x="71494" y="812752"/>
                  </a:lnTo>
                  <a:lnTo>
                    <a:pt x="56852" y="856190"/>
                  </a:lnTo>
                  <a:lnTo>
                    <a:pt x="43806" y="900337"/>
                  </a:lnTo>
                  <a:lnTo>
                    <a:pt x="32388" y="945158"/>
                  </a:lnTo>
                  <a:lnTo>
                    <a:pt x="22634" y="990621"/>
                  </a:lnTo>
                  <a:lnTo>
                    <a:pt x="14576" y="1036689"/>
                  </a:lnTo>
                  <a:lnTo>
                    <a:pt x="8250" y="1083331"/>
                  </a:lnTo>
                  <a:lnTo>
                    <a:pt x="3689" y="1130510"/>
                  </a:lnTo>
                  <a:lnTo>
                    <a:pt x="928" y="1178195"/>
                  </a:lnTo>
                  <a:lnTo>
                    <a:pt x="0" y="1226349"/>
                  </a:lnTo>
                  <a:lnTo>
                    <a:pt x="928" y="1274503"/>
                  </a:lnTo>
                  <a:lnTo>
                    <a:pt x="3689" y="1322187"/>
                  </a:lnTo>
                  <a:lnTo>
                    <a:pt x="8250" y="1369367"/>
                  </a:lnTo>
                  <a:lnTo>
                    <a:pt x="14576" y="1416009"/>
                  </a:lnTo>
                  <a:lnTo>
                    <a:pt x="22634" y="1462077"/>
                  </a:lnTo>
                  <a:lnTo>
                    <a:pt x="32388" y="1507540"/>
                  </a:lnTo>
                  <a:lnTo>
                    <a:pt x="43806" y="1552361"/>
                  </a:lnTo>
                  <a:lnTo>
                    <a:pt x="56852" y="1596508"/>
                  </a:lnTo>
                  <a:lnTo>
                    <a:pt x="71494" y="1639946"/>
                  </a:lnTo>
                  <a:lnTo>
                    <a:pt x="87696" y="1682641"/>
                  </a:lnTo>
                  <a:lnTo>
                    <a:pt x="105425" y="1724559"/>
                  </a:lnTo>
                  <a:lnTo>
                    <a:pt x="124647" y="1765666"/>
                  </a:lnTo>
                  <a:lnTo>
                    <a:pt x="145327" y="1805928"/>
                  </a:lnTo>
                  <a:lnTo>
                    <a:pt x="167432" y="1845311"/>
                  </a:lnTo>
                  <a:lnTo>
                    <a:pt x="190927" y="1883780"/>
                  </a:lnTo>
                  <a:lnTo>
                    <a:pt x="215779" y="1921302"/>
                  </a:lnTo>
                  <a:lnTo>
                    <a:pt x="241953" y="1957843"/>
                  </a:lnTo>
                  <a:lnTo>
                    <a:pt x="269415" y="1993368"/>
                  </a:lnTo>
                  <a:lnTo>
                    <a:pt x="298131" y="2027843"/>
                  </a:lnTo>
                  <a:lnTo>
                    <a:pt x="328067" y="2061235"/>
                  </a:lnTo>
                  <a:lnTo>
                    <a:pt x="359189" y="2093509"/>
                  </a:lnTo>
                  <a:lnTo>
                    <a:pt x="391463" y="2124631"/>
                  </a:lnTo>
                  <a:lnTo>
                    <a:pt x="424855" y="2154567"/>
                  </a:lnTo>
                  <a:lnTo>
                    <a:pt x="459330" y="2183283"/>
                  </a:lnTo>
                  <a:lnTo>
                    <a:pt x="494855" y="2210745"/>
                  </a:lnTo>
                  <a:lnTo>
                    <a:pt x="531395" y="2236919"/>
                  </a:lnTo>
                  <a:lnTo>
                    <a:pt x="568918" y="2261771"/>
                  </a:lnTo>
                  <a:lnTo>
                    <a:pt x="607387" y="2285266"/>
                  </a:lnTo>
                  <a:lnTo>
                    <a:pt x="646770" y="2307371"/>
                  </a:lnTo>
                  <a:lnTo>
                    <a:pt x="687032" y="2328051"/>
                  </a:lnTo>
                  <a:lnTo>
                    <a:pt x="728139" y="2347273"/>
                  </a:lnTo>
                  <a:lnTo>
                    <a:pt x="770057" y="2365002"/>
                  </a:lnTo>
                  <a:lnTo>
                    <a:pt x="812752" y="2381204"/>
                  </a:lnTo>
                  <a:lnTo>
                    <a:pt x="856190" y="2395845"/>
                  </a:lnTo>
                  <a:lnTo>
                    <a:pt x="900337" y="2408892"/>
                  </a:lnTo>
                  <a:lnTo>
                    <a:pt x="945158" y="2420310"/>
                  </a:lnTo>
                  <a:lnTo>
                    <a:pt x="990621" y="2430064"/>
                  </a:lnTo>
                  <a:lnTo>
                    <a:pt x="1036689" y="2438122"/>
                  </a:lnTo>
                  <a:lnTo>
                    <a:pt x="1083331" y="2444448"/>
                  </a:lnTo>
                  <a:lnTo>
                    <a:pt x="1130510" y="2449009"/>
                  </a:lnTo>
                  <a:lnTo>
                    <a:pt x="1178195" y="2451770"/>
                  </a:lnTo>
                  <a:lnTo>
                    <a:pt x="1226349" y="2452698"/>
                  </a:lnTo>
                  <a:lnTo>
                    <a:pt x="1274503" y="2451770"/>
                  </a:lnTo>
                  <a:lnTo>
                    <a:pt x="1322187" y="2449009"/>
                  </a:lnTo>
                  <a:lnTo>
                    <a:pt x="1369367" y="2444448"/>
                  </a:lnTo>
                  <a:lnTo>
                    <a:pt x="1416009" y="2438122"/>
                  </a:lnTo>
                  <a:lnTo>
                    <a:pt x="1462077" y="2430064"/>
                  </a:lnTo>
                  <a:lnTo>
                    <a:pt x="1507540" y="2420310"/>
                  </a:lnTo>
                  <a:lnTo>
                    <a:pt x="1552361" y="2408892"/>
                  </a:lnTo>
                  <a:lnTo>
                    <a:pt x="1596508" y="2395845"/>
                  </a:lnTo>
                  <a:lnTo>
                    <a:pt x="1639946" y="2381204"/>
                  </a:lnTo>
                  <a:lnTo>
                    <a:pt x="1682641" y="2365002"/>
                  </a:lnTo>
                  <a:lnTo>
                    <a:pt x="1724559" y="2347273"/>
                  </a:lnTo>
                  <a:lnTo>
                    <a:pt x="1765666" y="2328051"/>
                  </a:lnTo>
                  <a:lnTo>
                    <a:pt x="1805928" y="2307371"/>
                  </a:lnTo>
                  <a:lnTo>
                    <a:pt x="1845311" y="2285266"/>
                  </a:lnTo>
                  <a:lnTo>
                    <a:pt x="1883780" y="2261771"/>
                  </a:lnTo>
                  <a:lnTo>
                    <a:pt x="1921302" y="2236919"/>
                  </a:lnTo>
                  <a:lnTo>
                    <a:pt x="1957843" y="2210745"/>
                  </a:lnTo>
                  <a:lnTo>
                    <a:pt x="1993368" y="2183283"/>
                  </a:lnTo>
                  <a:lnTo>
                    <a:pt x="2027843" y="2154567"/>
                  </a:lnTo>
                  <a:lnTo>
                    <a:pt x="2061235" y="2124631"/>
                  </a:lnTo>
                  <a:lnTo>
                    <a:pt x="2093509" y="2093509"/>
                  </a:lnTo>
                  <a:lnTo>
                    <a:pt x="2124631" y="2061235"/>
                  </a:lnTo>
                  <a:lnTo>
                    <a:pt x="2154567" y="2027843"/>
                  </a:lnTo>
                  <a:lnTo>
                    <a:pt x="2183283" y="1993368"/>
                  </a:lnTo>
                  <a:lnTo>
                    <a:pt x="2210745" y="1957843"/>
                  </a:lnTo>
                  <a:lnTo>
                    <a:pt x="2236919" y="1921302"/>
                  </a:lnTo>
                  <a:lnTo>
                    <a:pt x="2261771" y="1883780"/>
                  </a:lnTo>
                  <a:lnTo>
                    <a:pt x="2285266" y="1845311"/>
                  </a:lnTo>
                  <a:lnTo>
                    <a:pt x="2307371" y="1805928"/>
                  </a:lnTo>
                  <a:lnTo>
                    <a:pt x="2328051" y="1765666"/>
                  </a:lnTo>
                  <a:lnTo>
                    <a:pt x="2347273" y="1724559"/>
                  </a:lnTo>
                  <a:lnTo>
                    <a:pt x="2365002" y="1682641"/>
                  </a:lnTo>
                  <a:lnTo>
                    <a:pt x="2381204" y="1639946"/>
                  </a:lnTo>
                  <a:lnTo>
                    <a:pt x="2395845" y="1596508"/>
                  </a:lnTo>
                  <a:lnTo>
                    <a:pt x="2408892" y="1552361"/>
                  </a:lnTo>
                  <a:lnTo>
                    <a:pt x="2420310" y="1507540"/>
                  </a:lnTo>
                  <a:lnTo>
                    <a:pt x="2430064" y="1462077"/>
                  </a:lnTo>
                  <a:lnTo>
                    <a:pt x="2438122" y="1416009"/>
                  </a:lnTo>
                  <a:lnTo>
                    <a:pt x="2444448" y="1369367"/>
                  </a:lnTo>
                  <a:lnTo>
                    <a:pt x="2449009" y="1322187"/>
                  </a:lnTo>
                  <a:lnTo>
                    <a:pt x="2451770" y="1274503"/>
                  </a:lnTo>
                  <a:lnTo>
                    <a:pt x="2452698" y="1226349"/>
                  </a:lnTo>
                  <a:lnTo>
                    <a:pt x="2451770" y="1178195"/>
                  </a:lnTo>
                  <a:lnTo>
                    <a:pt x="2449009" y="1130510"/>
                  </a:lnTo>
                  <a:lnTo>
                    <a:pt x="2444448" y="1083331"/>
                  </a:lnTo>
                  <a:lnTo>
                    <a:pt x="2438122" y="1036689"/>
                  </a:lnTo>
                  <a:lnTo>
                    <a:pt x="2430064" y="990621"/>
                  </a:lnTo>
                  <a:lnTo>
                    <a:pt x="2420310" y="945158"/>
                  </a:lnTo>
                  <a:lnTo>
                    <a:pt x="2408892" y="900337"/>
                  </a:lnTo>
                  <a:lnTo>
                    <a:pt x="2395845" y="856190"/>
                  </a:lnTo>
                  <a:lnTo>
                    <a:pt x="2381204" y="812752"/>
                  </a:lnTo>
                  <a:lnTo>
                    <a:pt x="2365002" y="770057"/>
                  </a:lnTo>
                  <a:lnTo>
                    <a:pt x="2347273" y="728139"/>
                  </a:lnTo>
                  <a:lnTo>
                    <a:pt x="2328051" y="687032"/>
                  </a:lnTo>
                  <a:lnTo>
                    <a:pt x="2307371" y="646770"/>
                  </a:lnTo>
                  <a:lnTo>
                    <a:pt x="2285266" y="607387"/>
                  </a:lnTo>
                  <a:lnTo>
                    <a:pt x="2261771" y="568918"/>
                  </a:lnTo>
                  <a:lnTo>
                    <a:pt x="2236919" y="531396"/>
                  </a:lnTo>
                  <a:lnTo>
                    <a:pt x="2210745" y="494855"/>
                  </a:lnTo>
                  <a:lnTo>
                    <a:pt x="2183283" y="459330"/>
                  </a:lnTo>
                  <a:lnTo>
                    <a:pt x="2154567" y="424855"/>
                  </a:lnTo>
                  <a:lnTo>
                    <a:pt x="2124631" y="391463"/>
                  </a:lnTo>
                  <a:lnTo>
                    <a:pt x="2093509" y="359189"/>
                  </a:lnTo>
                  <a:lnTo>
                    <a:pt x="2061235" y="328067"/>
                  </a:lnTo>
                  <a:lnTo>
                    <a:pt x="2027843" y="298131"/>
                  </a:lnTo>
                  <a:lnTo>
                    <a:pt x="1993368" y="269415"/>
                  </a:lnTo>
                  <a:lnTo>
                    <a:pt x="1957843" y="241953"/>
                  </a:lnTo>
                  <a:lnTo>
                    <a:pt x="1921302" y="215779"/>
                  </a:lnTo>
                  <a:lnTo>
                    <a:pt x="1883780" y="190927"/>
                  </a:lnTo>
                  <a:lnTo>
                    <a:pt x="1845311" y="167432"/>
                  </a:lnTo>
                  <a:lnTo>
                    <a:pt x="1805928" y="145327"/>
                  </a:lnTo>
                  <a:lnTo>
                    <a:pt x="1765666" y="124647"/>
                  </a:lnTo>
                  <a:lnTo>
                    <a:pt x="1724559" y="105425"/>
                  </a:lnTo>
                  <a:lnTo>
                    <a:pt x="1682641" y="87696"/>
                  </a:lnTo>
                  <a:lnTo>
                    <a:pt x="1639946" y="71494"/>
                  </a:lnTo>
                  <a:lnTo>
                    <a:pt x="1596508" y="56852"/>
                  </a:lnTo>
                  <a:lnTo>
                    <a:pt x="1552361" y="43806"/>
                  </a:lnTo>
                  <a:lnTo>
                    <a:pt x="1507540" y="32388"/>
                  </a:lnTo>
                  <a:lnTo>
                    <a:pt x="1462077" y="22634"/>
                  </a:lnTo>
                  <a:lnTo>
                    <a:pt x="1416009" y="14576"/>
                  </a:lnTo>
                  <a:lnTo>
                    <a:pt x="1369367" y="8250"/>
                  </a:lnTo>
                  <a:lnTo>
                    <a:pt x="1322187" y="3689"/>
                  </a:lnTo>
                  <a:lnTo>
                    <a:pt x="1274503" y="928"/>
                  </a:lnTo>
                  <a:lnTo>
                    <a:pt x="1226349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58186" y="3423979"/>
              <a:ext cx="3701256" cy="499422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5864" y="8068636"/>
              <a:ext cx="20086320" cy="3239135"/>
            </a:xfrm>
            <a:custGeom>
              <a:avLst/>
              <a:gdLst/>
              <a:ahLst/>
              <a:cxnLst/>
              <a:rect l="l" t="t" r="r" b="b"/>
              <a:pathLst>
                <a:path w="20086320" h="3239134">
                  <a:moveTo>
                    <a:pt x="9187379" y="17096"/>
                  </a:moveTo>
                  <a:lnTo>
                    <a:pt x="10860470" y="12549"/>
                  </a:lnTo>
                  <a:lnTo>
                    <a:pt x="10804966" y="0"/>
                  </a:lnTo>
                  <a:lnTo>
                    <a:pt x="9242814" y="4245"/>
                  </a:lnTo>
                  <a:lnTo>
                    <a:pt x="9187379" y="17096"/>
                  </a:lnTo>
                  <a:close/>
                </a:path>
                <a:path w="20086320" h="3239134">
                  <a:moveTo>
                    <a:pt x="8800564" y="30848"/>
                  </a:moveTo>
                  <a:lnTo>
                    <a:pt x="11247354" y="24197"/>
                  </a:lnTo>
                  <a:lnTo>
                    <a:pt x="11192217" y="11647"/>
                  </a:lnTo>
                  <a:lnTo>
                    <a:pt x="8855632" y="17998"/>
                  </a:lnTo>
                  <a:lnTo>
                    <a:pt x="8800564" y="30848"/>
                  </a:lnTo>
                  <a:close/>
                </a:path>
                <a:path w="20086320" h="3239134">
                  <a:moveTo>
                    <a:pt x="8580770" y="44145"/>
                  </a:moveTo>
                  <a:lnTo>
                    <a:pt x="11467217" y="36300"/>
                  </a:lnTo>
                  <a:lnTo>
                    <a:pt x="11412315" y="23749"/>
                  </a:lnTo>
                  <a:lnTo>
                    <a:pt x="8635603" y="31296"/>
                  </a:lnTo>
                  <a:lnTo>
                    <a:pt x="8580770" y="44145"/>
                  </a:lnTo>
                  <a:close/>
                </a:path>
                <a:path w="20086320" h="3239134">
                  <a:moveTo>
                    <a:pt x="8361960" y="57440"/>
                  </a:moveTo>
                  <a:lnTo>
                    <a:pt x="11686096" y="48405"/>
                  </a:lnTo>
                  <a:lnTo>
                    <a:pt x="11631446" y="35853"/>
                  </a:lnTo>
                  <a:lnTo>
                    <a:pt x="8416541" y="44591"/>
                  </a:lnTo>
                  <a:lnTo>
                    <a:pt x="8361960" y="57440"/>
                  </a:lnTo>
                  <a:close/>
                </a:path>
                <a:path w="20086320" h="3239134">
                  <a:moveTo>
                    <a:pt x="8144209" y="70732"/>
                  </a:moveTo>
                  <a:lnTo>
                    <a:pt x="11903916" y="60513"/>
                  </a:lnTo>
                  <a:lnTo>
                    <a:pt x="11849538" y="47961"/>
                  </a:lnTo>
                  <a:lnTo>
                    <a:pt x="8198518" y="57884"/>
                  </a:lnTo>
                  <a:lnTo>
                    <a:pt x="8144209" y="70732"/>
                  </a:lnTo>
                  <a:close/>
                </a:path>
                <a:path w="20086320" h="3239134">
                  <a:moveTo>
                    <a:pt x="7981642" y="83874"/>
                  </a:moveTo>
                  <a:lnTo>
                    <a:pt x="12066553" y="72771"/>
                  </a:lnTo>
                  <a:lnTo>
                    <a:pt x="12012390" y="60218"/>
                  </a:lnTo>
                  <a:lnTo>
                    <a:pt x="8035735" y="71027"/>
                  </a:lnTo>
                  <a:lnTo>
                    <a:pt x="7981642" y="83874"/>
                  </a:lnTo>
                  <a:close/>
                </a:path>
                <a:path w="20086320" h="3239134">
                  <a:moveTo>
                    <a:pt x="7819741" y="97014"/>
                  </a:moveTo>
                  <a:lnTo>
                    <a:pt x="12228522" y="85031"/>
                  </a:lnTo>
                  <a:lnTo>
                    <a:pt x="12174585" y="72477"/>
                  </a:lnTo>
                  <a:lnTo>
                    <a:pt x="7873609" y="84167"/>
                  </a:lnTo>
                  <a:lnTo>
                    <a:pt x="7819741" y="97014"/>
                  </a:lnTo>
                  <a:close/>
                </a:path>
                <a:path w="20086320" h="3239134">
                  <a:moveTo>
                    <a:pt x="7658538" y="110152"/>
                  </a:moveTo>
                  <a:lnTo>
                    <a:pt x="12389794" y="97292"/>
                  </a:lnTo>
                  <a:lnTo>
                    <a:pt x="12336093" y="84738"/>
                  </a:lnTo>
                  <a:lnTo>
                    <a:pt x="7712170" y="97306"/>
                  </a:lnTo>
                  <a:lnTo>
                    <a:pt x="7658538" y="110152"/>
                  </a:lnTo>
                  <a:close/>
                </a:path>
                <a:path w="20086320" h="3239134">
                  <a:moveTo>
                    <a:pt x="7498064" y="123288"/>
                  </a:moveTo>
                  <a:lnTo>
                    <a:pt x="12550337" y="109556"/>
                  </a:lnTo>
                  <a:lnTo>
                    <a:pt x="12496883" y="97001"/>
                  </a:lnTo>
                  <a:lnTo>
                    <a:pt x="7551450" y="110443"/>
                  </a:lnTo>
                  <a:lnTo>
                    <a:pt x="7498064" y="123288"/>
                  </a:lnTo>
                  <a:close/>
                </a:path>
                <a:path w="20086320" h="3239134">
                  <a:moveTo>
                    <a:pt x="7391512" y="136278"/>
                  </a:moveTo>
                  <a:lnTo>
                    <a:pt x="12656958" y="121966"/>
                  </a:lnTo>
                  <a:lnTo>
                    <a:pt x="12603673" y="109411"/>
                  </a:lnTo>
                  <a:lnTo>
                    <a:pt x="7444728" y="123433"/>
                  </a:lnTo>
                  <a:lnTo>
                    <a:pt x="7391512" y="136278"/>
                  </a:lnTo>
                  <a:close/>
                </a:path>
                <a:path w="20086320" h="3239134">
                  <a:moveTo>
                    <a:pt x="7285307" y="149266"/>
                  </a:moveTo>
                  <a:lnTo>
                    <a:pt x="12763232" y="134377"/>
                  </a:lnTo>
                  <a:lnTo>
                    <a:pt x="12710122" y="121822"/>
                  </a:lnTo>
                  <a:lnTo>
                    <a:pt x="7338349" y="136422"/>
                  </a:lnTo>
                  <a:lnTo>
                    <a:pt x="7285307" y="149266"/>
                  </a:lnTo>
                  <a:close/>
                </a:path>
                <a:path w="20086320" h="3239134">
                  <a:moveTo>
                    <a:pt x="7126652" y="162398"/>
                  </a:moveTo>
                  <a:lnTo>
                    <a:pt x="12921956" y="146646"/>
                  </a:lnTo>
                  <a:lnTo>
                    <a:pt x="12869116" y="134090"/>
                  </a:lnTo>
                  <a:lnTo>
                    <a:pt x="7179423" y="149554"/>
                  </a:lnTo>
                  <a:lnTo>
                    <a:pt x="7126652" y="162398"/>
                  </a:lnTo>
                  <a:close/>
                </a:path>
                <a:path w="20086320" h="3239134">
                  <a:moveTo>
                    <a:pt x="7021353" y="175384"/>
                  </a:moveTo>
                  <a:lnTo>
                    <a:pt x="13027324" y="159060"/>
                  </a:lnTo>
                  <a:lnTo>
                    <a:pt x="12974669" y="146503"/>
                  </a:lnTo>
                  <a:lnTo>
                    <a:pt x="7073939" y="162541"/>
                  </a:lnTo>
                  <a:lnTo>
                    <a:pt x="7021353" y="175384"/>
                  </a:lnTo>
                  <a:close/>
                </a:path>
                <a:path w="20086320" h="3239134">
                  <a:moveTo>
                    <a:pt x="6916433" y="188369"/>
                  </a:moveTo>
                  <a:lnTo>
                    <a:pt x="13132313" y="171474"/>
                  </a:lnTo>
                  <a:lnTo>
                    <a:pt x="13079849" y="158917"/>
                  </a:lnTo>
                  <a:lnTo>
                    <a:pt x="6968828" y="175527"/>
                  </a:lnTo>
                  <a:lnTo>
                    <a:pt x="6916433" y="188369"/>
                  </a:lnTo>
                  <a:close/>
                </a:path>
                <a:path w="20086320" h="3239134">
                  <a:moveTo>
                    <a:pt x="6811900" y="201353"/>
                  </a:moveTo>
                  <a:lnTo>
                    <a:pt x="13236915" y="183890"/>
                  </a:lnTo>
                  <a:lnTo>
                    <a:pt x="13184646" y="171332"/>
                  </a:lnTo>
                  <a:lnTo>
                    <a:pt x="6864101" y="188511"/>
                  </a:lnTo>
                  <a:lnTo>
                    <a:pt x="6811900" y="201353"/>
                  </a:lnTo>
                  <a:close/>
                </a:path>
                <a:path w="20086320" h="3239134">
                  <a:moveTo>
                    <a:pt x="6707764" y="214336"/>
                  </a:moveTo>
                  <a:lnTo>
                    <a:pt x="13341120" y="196307"/>
                  </a:lnTo>
                  <a:lnTo>
                    <a:pt x="13289050" y="183748"/>
                  </a:lnTo>
                  <a:lnTo>
                    <a:pt x="6759765" y="201495"/>
                  </a:lnTo>
                  <a:lnTo>
                    <a:pt x="6707764" y="214336"/>
                  </a:lnTo>
                  <a:close/>
                </a:path>
                <a:path w="20086320" h="3239134">
                  <a:moveTo>
                    <a:pt x="6604034" y="227318"/>
                  </a:moveTo>
                  <a:lnTo>
                    <a:pt x="13444919" y="208725"/>
                  </a:lnTo>
                  <a:lnTo>
                    <a:pt x="13393054" y="196166"/>
                  </a:lnTo>
                  <a:lnTo>
                    <a:pt x="6655831" y="214478"/>
                  </a:lnTo>
                  <a:lnTo>
                    <a:pt x="6604034" y="227318"/>
                  </a:lnTo>
                  <a:close/>
                </a:path>
                <a:path w="20086320" h="3239134">
                  <a:moveTo>
                    <a:pt x="6449237" y="253139"/>
                  </a:moveTo>
                  <a:lnTo>
                    <a:pt x="13599854" y="233704"/>
                  </a:lnTo>
                  <a:lnTo>
                    <a:pt x="13496647" y="208584"/>
                  </a:lnTo>
                  <a:lnTo>
                    <a:pt x="6552307" y="227459"/>
                  </a:lnTo>
                  <a:lnTo>
                    <a:pt x="6449237" y="253139"/>
                  </a:lnTo>
                  <a:close/>
                </a:path>
                <a:path w="20086320" h="3239134">
                  <a:moveTo>
                    <a:pt x="6346562" y="266118"/>
                  </a:moveTo>
                  <a:lnTo>
                    <a:pt x="13702599" y="246125"/>
                  </a:lnTo>
                  <a:lnTo>
                    <a:pt x="13651264" y="233564"/>
                  </a:lnTo>
                  <a:lnTo>
                    <a:pt x="6397828" y="253279"/>
                  </a:lnTo>
                  <a:lnTo>
                    <a:pt x="6346562" y="266118"/>
                  </a:lnTo>
                  <a:close/>
                </a:path>
                <a:path w="20086320" h="3239134">
                  <a:moveTo>
                    <a:pt x="6244324" y="279096"/>
                  </a:moveTo>
                  <a:lnTo>
                    <a:pt x="13804906" y="258547"/>
                  </a:lnTo>
                  <a:lnTo>
                    <a:pt x="13753791" y="245986"/>
                  </a:lnTo>
                  <a:lnTo>
                    <a:pt x="6295370" y="266258"/>
                  </a:lnTo>
                  <a:lnTo>
                    <a:pt x="6244324" y="279096"/>
                  </a:lnTo>
                  <a:close/>
                </a:path>
                <a:path w="20086320" h="3239134">
                  <a:moveTo>
                    <a:pt x="6091825" y="304911"/>
                  </a:moveTo>
                  <a:lnTo>
                    <a:pt x="13957543" y="283532"/>
                  </a:lnTo>
                  <a:lnTo>
                    <a:pt x="13855875" y="258408"/>
                  </a:lnTo>
                  <a:lnTo>
                    <a:pt x="6193355" y="279235"/>
                  </a:lnTo>
                  <a:lnTo>
                    <a:pt x="6091825" y="304911"/>
                  </a:lnTo>
                  <a:close/>
                </a:path>
                <a:path w="20086320" h="3239134">
                  <a:moveTo>
                    <a:pt x="5940363" y="330723"/>
                  </a:moveTo>
                  <a:lnTo>
                    <a:pt x="14109143" y="308520"/>
                  </a:lnTo>
                  <a:lnTo>
                    <a:pt x="14008170" y="283394"/>
                  </a:lnTo>
                  <a:lnTo>
                    <a:pt x="6041198" y="305049"/>
                  </a:lnTo>
                  <a:lnTo>
                    <a:pt x="5940363" y="330723"/>
                  </a:lnTo>
                  <a:close/>
                </a:path>
                <a:path w="20086320" h="3239134">
                  <a:moveTo>
                    <a:pt x="5789968" y="356532"/>
                  </a:moveTo>
                  <a:lnTo>
                    <a:pt x="14259676" y="333511"/>
                  </a:lnTo>
                  <a:lnTo>
                    <a:pt x="14159418" y="308383"/>
                  </a:lnTo>
                  <a:lnTo>
                    <a:pt x="5890088" y="330859"/>
                  </a:lnTo>
                  <a:lnTo>
                    <a:pt x="5789968" y="356532"/>
                  </a:lnTo>
                  <a:close/>
                </a:path>
                <a:path w="20086320" h="3239134">
                  <a:moveTo>
                    <a:pt x="5640670" y="382337"/>
                  </a:moveTo>
                  <a:lnTo>
                    <a:pt x="14409112" y="358505"/>
                  </a:lnTo>
                  <a:lnTo>
                    <a:pt x="14309589" y="333375"/>
                  </a:lnTo>
                  <a:lnTo>
                    <a:pt x="5740055" y="356667"/>
                  </a:lnTo>
                  <a:lnTo>
                    <a:pt x="5640670" y="382337"/>
                  </a:lnTo>
                  <a:close/>
                </a:path>
                <a:path w="20086320" h="3239134">
                  <a:moveTo>
                    <a:pt x="5492502" y="408140"/>
                  </a:moveTo>
                  <a:lnTo>
                    <a:pt x="14557418" y="383502"/>
                  </a:lnTo>
                  <a:lnTo>
                    <a:pt x="14458651" y="358370"/>
                  </a:lnTo>
                  <a:lnTo>
                    <a:pt x="5591131" y="382472"/>
                  </a:lnTo>
                  <a:lnTo>
                    <a:pt x="5492502" y="408140"/>
                  </a:lnTo>
                  <a:close/>
                </a:path>
                <a:path w="20086320" h="3239134">
                  <a:moveTo>
                    <a:pt x="5296764" y="446772"/>
                  </a:moveTo>
                  <a:lnTo>
                    <a:pt x="14753363" y="421069"/>
                  </a:lnTo>
                  <a:lnTo>
                    <a:pt x="14606575" y="383368"/>
                  </a:lnTo>
                  <a:lnTo>
                    <a:pt x="5443345" y="408274"/>
                  </a:lnTo>
                  <a:lnTo>
                    <a:pt x="5296764" y="446772"/>
                  </a:lnTo>
                  <a:close/>
                </a:path>
                <a:path w="20086320" h="3239134">
                  <a:moveTo>
                    <a:pt x="5055111" y="498229"/>
                  </a:moveTo>
                  <a:lnTo>
                    <a:pt x="14995293" y="471212"/>
                  </a:lnTo>
                  <a:lnTo>
                    <a:pt x="14801993" y="420937"/>
                  </a:lnTo>
                  <a:lnTo>
                    <a:pt x="5248135" y="446905"/>
                  </a:lnTo>
                  <a:lnTo>
                    <a:pt x="5055111" y="498229"/>
                  </a:lnTo>
                  <a:close/>
                </a:path>
                <a:path w="20086320" h="3239134">
                  <a:moveTo>
                    <a:pt x="4816935" y="549677"/>
                  </a:moveTo>
                  <a:lnTo>
                    <a:pt x="15233745" y="521364"/>
                  </a:lnTo>
                  <a:lnTo>
                    <a:pt x="15043238" y="471082"/>
                  </a:lnTo>
                  <a:lnTo>
                    <a:pt x="5007165" y="498360"/>
                  </a:lnTo>
                  <a:lnTo>
                    <a:pt x="4816935" y="549677"/>
                  </a:lnTo>
                  <a:close/>
                </a:path>
                <a:path w="20086320" h="3239134">
                  <a:moveTo>
                    <a:pt x="4489617" y="626767"/>
                  </a:moveTo>
                  <a:lnTo>
                    <a:pt x="15561477" y="596674"/>
                  </a:lnTo>
                  <a:lnTo>
                    <a:pt x="15280977" y="521236"/>
                  </a:lnTo>
                  <a:lnTo>
                    <a:pt x="4769702" y="549805"/>
                  </a:lnTo>
                  <a:lnTo>
                    <a:pt x="4489617" y="626767"/>
                  </a:lnTo>
                  <a:close/>
                </a:path>
                <a:path w="20086320" h="3239134">
                  <a:moveTo>
                    <a:pt x="20086321" y="3238685"/>
                  </a:moveTo>
                  <a:lnTo>
                    <a:pt x="20085192" y="3225988"/>
                  </a:lnTo>
                  <a:lnTo>
                    <a:pt x="20072536" y="3200622"/>
                  </a:lnTo>
                  <a:lnTo>
                    <a:pt x="20059051" y="3162559"/>
                  </a:lnTo>
                  <a:lnTo>
                    <a:pt x="20044773" y="3124497"/>
                  </a:lnTo>
                  <a:lnTo>
                    <a:pt x="20029738" y="3099138"/>
                  </a:lnTo>
                  <a:lnTo>
                    <a:pt x="20013881" y="3061081"/>
                  </a:lnTo>
                  <a:lnTo>
                    <a:pt x="19997271" y="3035726"/>
                  </a:lnTo>
                  <a:lnTo>
                    <a:pt x="19979842" y="2997673"/>
                  </a:lnTo>
                  <a:lnTo>
                    <a:pt x="19961630" y="2959623"/>
                  </a:lnTo>
                  <a:lnTo>
                    <a:pt x="19942673" y="2934274"/>
                  </a:lnTo>
                  <a:lnTo>
                    <a:pt x="19922902" y="2896228"/>
                  </a:lnTo>
                  <a:lnTo>
                    <a:pt x="19902390" y="2870883"/>
                  </a:lnTo>
                  <a:lnTo>
                    <a:pt x="19881069" y="2832841"/>
                  </a:lnTo>
                  <a:lnTo>
                    <a:pt x="19859011" y="2807501"/>
                  </a:lnTo>
                  <a:lnTo>
                    <a:pt x="19836147" y="2769463"/>
                  </a:lnTo>
                  <a:lnTo>
                    <a:pt x="19812550" y="2744127"/>
                  </a:lnTo>
                  <a:lnTo>
                    <a:pt x="19788153" y="2706093"/>
                  </a:lnTo>
                  <a:lnTo>
                    <a:pt x="19762992" y="2668061"/>
                  </a:lnTo>
                  <a:lnTo>
                    <a:pt x="19737103" y="2642732"/>
                  </a:lnTo>
                  <a:lnTo>
                    <a:pt x="19710420" y="2604704"/>
                  </a:lnTo>
                  <a:lnTo>
                    <a:pt x="19683014" y="2579379"/>
                  </a:lnTo>
                  <a:lnTo>
                    <a:pt x="19654818" y="2541355"/>
                  </a:lnTo>
                  <a:lnTo>
                    <a:pt x="19625903" y="2516034"/>
                  </a:lnTo>
                  <a:lnTo>
                    <a:pt x="19596201" y="2478014"/>
                  </a:lnTo>
                  <a:lnTo>
                    <a:pt x="19565785" y="2452697"/>
                  </a:lnTo>
                  <a:lnTo>
                    <a:pt x="19534587" y="2414681"/>
                  </a:lnTo>
                  <a:lnTo>
                    <a:pt x="19502678" y="2389368"/>
                  </a:lnTo>
                  <a:lnTo>
                    <a:pt x="19470026" y="2364057"/>
                  </a:lnTo>
                  <a:lnTo>
                    <a:pt x="19436598" y="2326047"/>
                  </a:lnTo>
                  <a:lnTo>
                    <a:pt x="19402466" y="2300740"/>
                  </a:lnTo>
                  <a:lnTo>
                    <a:pt x="19367562" y="2262735"/>
                  </a:lnTo>
                  <a:lnTo>
                    <a:pt x="19331958" y="2237431"/>
                  </a:lnTo>
                  <a:lnTo>
                    <a:pt x="19295586" y="2199430"/>
                  </a:lnTo>
                  <a:lnTo>
                    <a:pt x="19258518" y="2174131"/>
                  </a:lnTo>
                  <a:lnTo>
                    <a:pt x="19220722" y="2148833"/>
                  </a:lnTo>
                  <a:lnTo>
                    <a:pt x="19182164" y="2110838"/>
                  </a:lnTo>
                  <a:lnTo>
                    <a:pt x="19142916" y="2085545"/>
                  </a:lnTo>
                  <a:lnTo>
                    <a:pt x="19102946" y="2060253"/>
                  </a:lnTo>
                  <a:lnTo>
                    <a:pt x="19062221" y="2022264"/>
                  </a:lnTo>
                  <a:lnTo>
                    <a:pt x="19020811" y="1996976"/>
                  </a:lnTo>
                  <a:lnTo>
                    <a:pt x="18978686" y="1971691"/>
                  </a:lnTo>
                  <a:lnTo>
                    <a:pt x="18935812" y="1933707"/>
                  </a:lnTo>
                  <a:lnTo>
                    <a:pt x="18847998" y="1883146"/>
                  </a:lnTo>
                  <a:lnTo>
                    <a:pt x="18802993" y="1845168"/>
                  </a:lnTo>
                  <a:lnTo>
                    <a:pt x="18710937" y="1794618"/>
                  </a:lnTo>
                  <a:lnTo>
                    <a:pt x="18663821" y="1756646"/>
                  </a:lnTo>
                  <a:lnTo>
                    <a:pt x="18567561" y="1706107"/>
                  </a:lnTo>
                  <a:lnTo>
                    <a:pt x="18468518" y="1655576"/>
                  </a:lnTo>
                  <a:lnTo>
                    <a:pt x="18417924" y="1617613"/>
                  </a:lnTo>
                  <a:lnTo>
                    <a:pt x="18262117" y="1541837"/>
                  </a:lnTo>
                  <a:lnTo>
                    <a:pt x="18100161" y="1466077"/>
                  </a:lnTo>
                  <a:lnTo>
                    <a:pt x="18044785" y="1428127"/>
                  </a:lnTo>
                  <a:lnTo>
                    <a:pt x="17874718" y="1352389"/>
                  </a:lnTo>
                  <a:lnTo>
                    <a:pt x="17698633" y="1276667"/>
                  </a:lnTo>
                  <a:lnTo>
                    <a:pt x="17454587" y="1175730"/>
                  </a:lnTo>
                  <a:lnTo>
                    <a:pt x="17200075" y="1074822"/>
                  </a:lnTo>
                  <a:lnTo>
                    <a:pt x="16958572" y="999278"/>
                  </a:lnTo>
                  <a:lnTo>
                    <a:pt x="16917617" y="973989"/>
                  </a:lnTo>
                  <a:lnTo>
                    <a:pt x="16412232" y="822962"/>
                  </a:lnTo>
                  <a:lnTo>
                    <a:pt x="15607665" y="596548"/>
                  </a:lnTo>
                  <a:lnTo>
                    <a:pt x="4443429" y="626892"/>
                  </a:lnTo>
                  <a:lnTo>
                    <a:pt x="3640105" y="857677"/>
                  </a:lnTo>
                  <a:lnTo>
                    <a:pt x="3135548" y="1011449"/>
                  </a:lnTo>
                  <a:lnTo>
                    <a:pt x="3094732" y="1036960"/>
                  </a:lnTo>
                  <a:lnTo>
                    <a:pt x="2853643" y="1113815"/>
                  </a:lnTo>
                  <a:lnTo>
                    <a:pt x="2599683" y="1216106"/>
                  </a:lnTo>
                  <a:lnTo>
                    <a:pt x="2356190" y="1318368"/>
                  </a:lnTo>
                  <a:lnTo>
                    <a:pt x="2180519" y="1395046"/>
                  </a:lnTo>
                  <a:lnTo>
                    <a:pt x="2010866" y="1471707"/>
                  </a:lnTo>
                  <a:lnTo>
                    <a:pt x="1955697" y="1509957"/>
                  </a:lnTo>
                  <a:lnTo>
                    <a:pt x="1794155" y="1586597"/>
                  </a:lnTo>
                  <a:lnTo>
                    <a:pt x="1638762" y="1663219"/>
                  </a:lnTo>
                  <a:lnTo>
                    <a:pt x="1588375" y="1701457"/>
                  </a:lnTo>
                  <a:lnTo>
                    <a:pt x="1489609" y="1752525"/>
                  </a:lnTo>
                  <a:lnTo>
                    <a:pt x="1393624" y="1803586"/>
                  </a:lnTo>
                  <a:lnTo>
                    <a:pt x="1346715" y="1841814"/>
                  </a:lnTo>
                  <a:lnTo>
                    <a:pt x="1254936" y="1892864"/>
                  </a:lnTo>
                  <a:lnTo>
                    <a:pt x="1210138" y="1931085"/>
                  </a:lnTo>
                  <a:lnTo>
                    <a:pt x="1122601" y="1982124"/>
                  </a:lnTo>
                  <a:lnTo>
                    <a:pt x="1079933" y="2020340"/>
                  </a:lnTo>
                  <a:lnTo>
                    <a:pt x="1037946" y="2045854"/>
                  </a:lnTo>
                  <a:lnTo>
                    <a:pt x="996675" y="2071366"/>
                  </a:lnTo>
                  <a:lnTo>
                    <a:pt x="956157" y="2109576"/>
                  </a:lnTo>
                  <a:lnTo>
                    <a:pt x="916324" y="2135085"/>
                  </a:lnTo>
                  <a:lnTo>
                    <a:pt x="877215" y="2160591"/>
                  </a:lnTo>
                  <a:lnTo>
                    <a:pt x="838864" y="2198796"/>
                  </a:lnTo>
                  <a:lnTo>
                    <a:pt x="801205" y="2224298"/>
                  </a:lnTo>
                  <a:lnTo>
                    <a:pt x="764276" y="2249798"/>
                  </a:lnTo>
                  <a:lnTo>
                    <a:pt x="728111" y="2287997"/>
                  </a:lnTo>
                  <a:lnTo>
                    <a:pt x="692645" y="2313493"/>
                  </a:lnTo>
                  <a:lnTo>
                    <a:pt x="657948" y="2351688"/>
                  </a:lnTo>
                  <a:lnTo>
                    <a:pt x="623954" y="2377180"/>
                  </a:lnTo>
                  <a:lnTo>
                    <a:pt x="590733" y="2415371"/>
                  </a:lnTo>
                  <a:lnTo>
                    <a:pt x="558220" y="2440859"/>
                  </a:lnTo>
                  <a:lnTo>
                    <a:pt x="526449" y="2466346"/>
                  </a:lnTo>
                  <a:lnTo>
                    <a:pt x="495458" y="2504530"/>
                  </a:lnTo>
                  <a:lnTo>
                    <a:pt x="465180" y="2530012"/>
                  </a:lnTo>
                  <a:lnTo>
                    <a:pt x="435685" y="2568193"/>
                  </a:lnTo>
                  <a:lnTo>
                    <a:pt x="406908" y="2593671"/>
                  </a:lnTo>
                  <a:lnTo>
                    <a:pt x="378919" y="2631847"/>
                  </a:lnTo>
                  <a:lnTo>
                    <a:pt x="351651" y="2657321"/>
                  </a:lnTo>
                  <a:lnTo>
                    <a:pt x="325175" y="2695494"/>
                  </a:lnTo>
                  <a:lnTo>
                    <a:pt x="299425" y="2720964"/>
                  </a:lnTo>
                  <a:lnTo>
                    <a:pt x="274471" y="2759132"/>
                  </a:lnTo>
                  <a:lnTo>
                    <a:pt x="250280" y="2797298"/>
                  </a:lnTo>
                  <a:lnTo>
                    <a:pt x="226822" y="2822761"/>
                  </a:lnTo>
                  <a:lnTo>
                    <a:pt x="204165" y="2860923"/>
                  </a:lnTo>
                  <a:lnTo>
                    <a:pt x="182245" y="2886383"/>
                  </a:lnTo>
                  <a:lnTo>
                    <a:pt x="161131" y="2924540"/>
                  </a:lnTo>
                  <a:lnTo>
                    <a:pt x="140757" y="2949996"/>
                  </a:lnTo>
                  <a:lnTo>
                    <a:pt x="121194" y="2988149"/>
                  </a:lnTo>
                  <a:lnTo>
                    <a:pt x="102374" y="3013600"/>
                  </a:lnTo>
                  <a:lnTo>
                    <a:pt x="84370" y="3051749"/>
                  </a:lnTo>
                  <a:lnTo>
                    <a:pt x="67148" y="3089896"/>
                  </a:lnTo>
                  <a:lnTo>
                    <a:pt x="50676" y="3115341"/>
                  </a:lnTo>
                  <a:lnTo>
                    <a:pt x="35026" y="3153484"/>
                  </a:lnTo>
                  <a:lnTo>
                    <a:pt x="20129" y="3178924"/>
                  </a:lnTo>
                  <a:lnTo>
                    <a:pt x="6059" y="3217063"/>
                  </a:lnTo>
                  <a:lnTo>
                    <a:pt x="0" y="3229779"/>
                  </a:lnTo>
                  <a:lnTo>
                    <a:pt x="20086321" y="3238685"/>
                  </a:lnTo>
                  <a:close/>
                </a:path>
              </a:pathLst>
            </a:custGeom>
            <a:solidFill>
              <a:srgbClr val="FFCA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3559" y="7586"/>
            <a:ext cx="20100925" cy="3255645"/>
            <a:chOff x="3559" y="7586"/>
            <a:chExt cx="20100925" cy="3255645"/>
          </a:xfrm>
        </p:grpSpPr>
        <p:sp>
          <p:nvSpPr>
            <p:cNvPr id="18" name="object 18"/>
            <p:cNvSpPr/>
            <p:nvPr/>
          </p:nvSpPr>
          <p:spPr>
            <a:xfrm>
              <a:off x="3559" y="7586"/>
              <a:ext cx="20100925" cy="3255645"/>
            </a:xfrm>
            <a:custGeom>
              <a:avLst/>
              <a:gdLst/>
              <a:ahLst/>
              <a:cxnLst/>
              <a:rect l="l" t="t" r="r" b="b"/>
              <a:pathLst>
                <a:path w="20100925" h="3255645">
                  <a:moveTo>
                    <a:pt x="10907298" y="3238099"/>
                  </a:moveTo>
                  <a:lnTo>
                    <a:pt x="9234168" y="3242646"/>
                  </a:lnTo>
                  <a:lnTo>
                    <a:pt x="9289673" y="3255196"/>
                  </a:lnTo>
                  <a:lnTo>
                    <a:pt x="10851862" y="3250950"/>
                  </a:lnTo>
                  <a:lnTo>
                    <a:pt x="10907298" y="3238099"/>
                  </a:lnTo>
                  <a:close/>
                </a:path>
                <a:path w="20100925" h="3255645">
                  <a:moveTo>
                    <a:pt x="11294122" y="3224347"/>
                  </a:moveTo>
                  <a:lnTo>
                    <a:pt x="8847275" y="3230998"/>
                  </a:lnTo>
                  <a:lnTo>
                    <a:pt x="8902413" y="3243548"/>
                  </a:lnTo>
                  <a:lnTo>
                    <a:pt x="11239053" y="3237197"/>
                  </a:lnTo>
                  <a:lnTo>
                    <a:pt x="11294122" y="3224347"/>
                  </a:lnTo>
                  <a:close/>
                </a:path>
                <a:path w="20100925" h="3255645">
                  <a:moveTo>
                    <a:pt x="11513921" y="3211050"/>
                  </a:moveTo>
                  <a:lnTo>
                    <a:pt x="8627407" y="3218895"/>
                  </a:lnTo>
                  <a:lnTo>
                    <a:pt x="8682311" y="3231446"/>
                  </a:lnTo>
                  <a:lnTo>
                    <a:pt x="11459086" y="3223899"/>
                  </a:lnTo>
                  <a:lnTo>
                    <a:pt x="11513921" y="3211050"/>
                  </a:lnTo>
                  <a:close/>
                </a:path>
                <a:path w="20100925" h="3255645">
                  <a:moveTo>
                    <a:pt x="11732735" y="3197755"/>
                  </a:moveTo>
                  <a:lnTo>
                    <a:pt x="8408524" y="3206790"/>
                  </a:lnTo>
                  <a:lnTo>
                    <a:pt x="8463174" y="3219342"/>
                  </a:lnTo>
                  <a:lnTo>
                    <a:pt x="11678154" y="3210604"/>
                  </a:lnTo>
                  <a:lnTo>
                    <a:pt x="11732735" y="3197755"/>
                  </a:lnTo>
                  <a:close/>
                </a:path>
                <a:path w="20100925" h="3255645">
                  <a:moveTo>
                    <a:pt x="11950492" y="3184463"/>
                  </a:moveTo>
                  <a:lnTo>
                    <a:pt x="8190698" y="3194682"/>
                  </a:lnTo>
                  <a:lnTo>
                    <a:pt x="8245077" y="3207235"/>
                  </a:lnTo>
                  <a:lnTo>
                    <a:pt x="11896182" y="3197311"/>
                  </a:lnTo>
                  <a:lnTo>
                    <a:pt x="11950492" y="3184463"/>
                  </a:lnTo>
                  <a:close/>
                </a:path>
                <a:path w="20100925" h="3255645">
                  <a:moveTo>
                    <a:pt x="12113063" y="3171321"/>
                  </a:moveTo>
                  <a:lnTo>
                    <a:pt x="8028058" y="3182424"/>
                  </a:lnTo>
                  <a:lnTo>
                    <a:pt x="8082222" y="3194977"/>
                  </a:lnTo>
                  <a:lnTo>
                    <a:pt x="12058968" y="3184168"/>
                  </a:lnTo>
                  <a:lnTo>
                    <a:pt x="12113063" y="3171321"/>
                  </a:lnTo>
                  <a:close/>
                </a:path>
                <a:path w="20100925" h="3255645">
                  <a:moveTo>
                    <a:pt x="12274967" y="3158181"/>
                  </a:moveTo>
                  <a:lnTo>
                    <a:pt x="7866085" y="3170165"/>
                  </a:lnTo>
                  <a:lnTo>
                    <a:pt x="7920023" y="3182718"/>
                  </a:lnTo>
                  <a:lnTo>
                    <a:pt x="12221098" y="3171028"/>
                  </a:lnTo>
                  <a:lnTo>
                    <a:pt x="12274967" y="3158181"/>
                  </a:lnTo>
                  <a:close/>
                </a:path>
                <a:path w="20100925" h="3255645">
                  <a:moveTo>
                    <a:pt x="12436173" y="3145043"/>
                  </a:moveTo>
                  <a:lnTo>
                    <a:pt x="7704810" y="3157903"/>
                  </a:lnTo>
                  <a:lnTo>
                    <a:pt x="7758512" y="3170457"/>
                  </a:lnTo>
                  <a:lnTo>
                    <a:pt x="12382540" y="3157889"/>
                  </a:lnTo>
                  <a:lnTo>
                    <a:pt x="12436173" y="3145043"/>
                  </a:lnTo>
                  <a:close/>
                </a:path>
                <a:path w="20100925" h="3255645">
                  <a:moveTo>
                    <a:pt x="12596651" y="3131907"/>
                  </a:moveTo>
                  <a:lnTo>
                    <a:pt x="7544263" y="3145639"/>
                  </a:lnTo>
                  <a:lnTo>
                    <a:pt x="7597718" y="3158194"/>
                  </a:lnTo>
                  <a:lnTo>
                    <a:pt x="12543264" y="3144752"/>
                  </a:lnTo>
                  <a:lnTo>
                    <a:pt x="12596651" y="3131907"/>
                  </a:lnTo>
                  <a:close/>
                </a:path>
                <a:path w="20100925" h="3255645">
                  <a:moveTo>
                    <a:pt x="12703205" y="3118917"/>
                  </a:moveTo>
                  <a:lnTo>
                    <a:pt x="7437640" y="3133229"/>
                  </a:lnTo>
                  <a:lnTo>
                    <a:pt x="7490926" y="3145784"/>
                  </a:lnTo>
                  <a:lnTo>
                    <a:pt x="12649988" y="3131762"/>
                  </a:lnTo>
                  <a:lnTo>
                    <a:pt x="12703205" y="3118917"/>
                  </a:lnTo>
                  <a:close/>
                </a:path>
                <a:path w="20100925" h="3255645">
                  <a:moveTo>
                    <a:pt x="12809413" y="3105928"/>
                  </a:moveTo>
                  <a:lnTo>
                    <a:pt x="7331363" y="3120818"/>
                  </a:lnTo>
                  <a:lnTo>
                    <a:pt x="7384475" y="3133373"/>
                  </a:lnTo>
                  <a:lnTo>
                    <a:pt x="12756370" y="3118773"/>
                  </a:lnTo>
                  <a:lnTo>
                    <a:pt x="12809413" y="3105928"/>
                  </a:lnTo>
                  <a:close/>
                </a:path>
                <a:path w="20100925" h="3255645">
                  <a:moveTo>
                    <a:pt x="12968071" y="3092797"/>
                  </a:moveTo>
                  <a:lnTo>
                    <a:pt x="7172635" y="3108549"/>
                  </a:lnTo>
                  <a:lnTo>
                    <a:pt x="7225477" y="3121106"/>
                  </a:lnTo>
                  <a:lnTo>
                    <a:pt x="12915299" y="3105641"/>
                  </a:lnTo>
                  <a:lnTo>
                    <a:pt x="12968071" y="3092797"/>
                  </a:lnTo>
                  <a:close/>
                </a:path>
                <a:path w="20100925" h="3255645">
                  <a:moveTo>
                    <a:pt x="13073373" y="3079811"/>
                  </a:moveTo>
                  <a:lnTo>
                    <a:pt x="7067265" y="3096135"/>
                  </a:lnTo>
                  <a:lnTo>
                    <a:pt x="7119921" y="3108692"/>
                  </a:lnTo>
                  <a:lnTo>
                    <a:pt x="13020786" y="3092654"/>
                  </a:lnTo>
                  <a:lnTo>
                    <a:pt x="13073373" y="3079811"/>
                  </a:lnTo>
                  <a:close/>
                </a:path>
                <a:path w="20100925" h="3255645">
                  <a:moveTo>
                    <a:pt x="13178295" y="3066826"/>
                  </a:moveTo>
                  <a:lnTo>
                    <a:pt x="6962273" y="3083721"/>
                  </a:lnTo>
                  <a:lnTo>
                    <a:pt x="7014739" y="3096278"/>
                  </a:lnTo>
                  <a:lnTo>
                    <a:pt x="13125899" y="3079668"/>
                  </a:lnTo>
                  <a:lnTo>
                    <a:pt x="13178295" y="3066826"/>
                  </a:lnTo>
                  <a:close/>
                </a:path>
                <a:path w="20100925" h="3255645">
                  <a:moveTo>
                    <a:pt x="13282830" y="3053841"/>
                  </a:moveTo>
                  <a:lnTo>
                    <a:pt x="6857669" y="3071305"/>
                  </a:lnTo>
                  <a:lnTo>
                    <a:pt x="6909940" y="3083863"/>
                  </a:lnTo>
                  <a:lnTo>
                    <a:pt x="13230629" y="3066683"/>
                  </a:lnTo>
                  <a:lnTo>
                    <a:pt x="13282830" y="3053841"/>
                  </a:lnTo>
                  <a:close/>
                </a:path>
                <a:path w="20100925" h="3255645">
                  <a:moveTo>
                    <a:pt x="13386969" y="3040858"/>
                  </a:moveTo>
                  <a:lnTo>
                    <a:pt x="6753462" y="3058888"/>
                  </a:lnTo>
                  <a:lnTo>
                    <a:pt x="6805533" y="3071447"/>
                  </a:lnTo>
                  <a:lnTo>
                    <a:pt x="13334967" y="3053700"/>
                  </a:lnTo>
                  <a:lnTo>
                    <a:pt x="13386969" y="3040858"/>
                  </a:lnTo>
                  <a:close/>
                </a:path>
                <a:path w="20100925" h="3255645">
                  <a:moveTo>
                    <a:pt x="13490701" y="3027876"/>
                  </a:moveTo>
                  <a:lnTo>
                    <a:pt x="6649660" y="3046470"/>
                  </a:lnTo>
                  <a:lnTo>
                    <a:pt x="6701527" y="3059029"/>
                  </a:lnTo>
                  <a:lnTo>
                    <a:pt x="13438904" y="3040717"/>
                  </a:lnTo>
                  <a:lnTo>
                    <a:pt x="13490701" y="3027876"/>
                  </a:lnTo>
                  <a:close/>
                </a:path>
                <a:path w="20100925" h="3255645">
                  <a:moveTo>
                    <a:pt x="13645502" y="3002055"/>
                  </a:moveTo>
                  <a:lnTo>
                    <a:pt x="6494722" y="3021491"/>
                  </a:lnTo>
                  <a:lnTo>
                    <a:pt x="6597932" y="3046611"/>
                  </a:lnTo>
                  <a:lnTo>
                    <a:pt x="13542430" y="3027736"/>
                  </a:lnTo>
                  <a:lnTo>
                    <a:pt x="13645502" y="3002055"/>
                  </a:lnTo>
                  <a:close/>
                </a:path>
                <a:path w="20100925" h="3255645">
                  <a:moveTo>
                    <a:pt x="13748180" y="2989076"/>
                  </a:moveTo>
                  <a:lnTo>
                    <a:pt x="6391975" y="3009071"/>
                  </a:lnTo>
                  <a:lnTo>
                    <a:pt x="6443311" y="3021631"/>
                  </a:lnTo>
                  <a:lnTo>
                    <a:pt x="13696912" y="3001916"/>
                  </a:lnTo>
                  <a:lnTo>
                    <a:pt x="13748180" y="2989076"/>
                  </a:lnTo>
                  <a:close/>
                </a:path>
                <a:path w="20100925" h="3255645">
                  <a:moveTo>
                    <a:pt x="13850420" y="2976098"/>
                  </a:moveTo>
                  <a:lnTo>
                    <a:pt x="6289665" y="2996649"/>
                  </a:lnTo>
                  <a:lnTo>
                    <a:pt x="6340782" y="3009210"/>
                  </a:lnTo>
                  <a:lnTo>
                    <a:pt x="13799372" y="2988937"/>
                  </a:lnTo>
                  <a:lnTo>
                    <a:pt x="13850420" y="2976098"/>
                  </a:lnTo>
                  <a:close/>
                </a:path>
                <a:path w="20100925" h="3255645">
                  <a:moveTo>
                    <a:pt x="14002922" y="2950284"/>
                  </a:moveTo>
                  <a:lnTo>
                    <a:pt x="6137025" y="2971663"/>
                  </a:lnTo>
                  <a:lnTo>
                    <a:pt x="6238695" y="2996787"/>
                  </a:lnTo>
                  <a:lnTo>
                    <a:pt x="13901390" y="2975960"/>
                  </a:lnTo>
                  <a:lnTo>
                    <a:pt x="14002922" y="2950284"/>
                  </a:lnTo>
                  <a:close/>
                </a:path>
                <a:path w="20100925" h="3255645">
                  <a:moveTo>
                    <a:pt x="14154388" y="2924472"/>
                  </a:moveTo>
                  <a:lnTo>
                    <a:pt x="5985421" y="2946675"/>
                  </a:lnTo>
                  <a:lnTo>
                    <a:pt x="6086397" y="2971801"/>
                  </a:lnTo>
                  <a:lnTo>
                    <a:pt x="14053550" y="2950146"/>
                  </a:lnTo>
                  <a:lnTo>
                    <a:pt x="14154388" y="2924472"/>
                  </a:lnTo>
                  <a:close/>
                </a:path>
                <a:path w="20100925" h="3255645">
                  <a:moveTo>
                    <a:pt x="14304786" y="2898663"/>
                  </a:moveTo>
                  <a:lnTo>
                    <a:pt x="5834885" y="2921684"/>
                  </a:lnTo>
                  <a:lnTo>
                    <a:pt x="5935145" y="2946812"/>
                  </a:lnTo>
                  <a:lnTo>
                    <a:pt x="14204664" y="2924335"/>
                  </a:lnTo>
                  <a:lnTo>
                    <a:pt x="14304786" y="2898663"/>
                  </a:lnTo>
                  <a:close/>
                </a:path>
                <a:path w="20100925" h="3255645">
                  <a:moveTo>
                    <a:pt x="14454087" y="2872857"/>
                  </a:moveTo>
                  <a:lnTo>
                    <a:pt x="5685446" y="2896691"/>
                  </a:lnTo>
                  <a:lnTo>
                    <a:pt x="5784971" y="2921820"/>
                  </a:lnTo>
                  <a:lnTo>
                    <a:pt x="14354700" y="2898528"/>
                  </a:lnTo>
                  <a:lnTo>
                    <a:pt x="14454087" y="2872857"/>
                  </a:lnTo>
                  <a:close/>
                </a:path>
                <a:path w="20100925" h="3255645">
                  <a:moveTo>
                    <a:pt x="14602259" y="2847054"/>
                  </a:moveTo>
                  <a:lnTo>
                    <a:pt x="5537136" y="2871694"/>
                  </a:lnTo>
                  <a:lnTo>
                    <a:pt x="5635905" y="2896825"/>
                  </a:lnTo>
                  <a:lnTo>
                    <a:pt x="14503628" y="2872723"/>
                  </a:lnTo>
                  <a:lnTo>
                    <a:pt x="14602259" y="2847054"/>
                  </a:lnTo>
                  <a:close/>
                </a:path>
                <a:path w="20100925" h="3255645">
                  <a:moveTo>
                    <a:pt x="14798001" y="2808422"/>
                  </a:moveTo>
                  <a:lnTo>
                    <a:pt x="5341187" y="2834126"/>
                  </a:lnTo>
                  <a:lnTo>
                    <a:pt x="5487978" y="2871827"/>
                  </a:lnTo>
                  <a:lnTo>
                    <a:pt x="14651417" y="2846921"/>
                  </a:lnTo>
                  <a:lnTo>
                    <a:pt x="14798001" y="2808422"/>
                  </a:lnTo>
                  <a:close/>
                </a:path>
                <a:path w="20100925" h="3255645">
                  <a:moveTo>
                    <a:pt x="15039660" y="2756965"/>
                  </a:moveTo>
                  <a:lnTo>
                    <a:pt x="5099252" y="2783983"/>
                  </a:lnTo>
                  <a:lnTo>
                    <a:pt x="5292556" y="2834258"/>
                  </a:lnTo>
                  <a:lnTo>
                    <a:pt x="14846632" y="2808290"/>
                  </a:lnTo>
                  <a:lnTo>
                    <a:pt x="15039660" y="2756965"/>
                  </a:lnTo>
                  <a:close/>
                </a:path>
                <a:path w="20100925" h="3255645">
                  <a:moveTo>
                    <a:pt x="15277841" y="2705518"/>
                  </a:moveTo>
                  <a:lnTo>
                    <a:pt x="4860794" y="2733831"/>
                  </a:lnTo>
                  <a:lnTo>
                    <a:pt x="5051305" y="2784114"/>
                  </a:lnTo>
                  <a:lnTo>
                    <a:pt x="15087607" y="2756835"/>
                  </a:lnTo>
                  <a:lnTo>
                    <a:pt x="15277841" y="2705518"/>
                  </a:lnTo>
                  <a:close/>
                </a:path>
                <a:path w="20100925" h="3255645">
                  <a:moveTo>
                    <a:pt x="15605167" y="2628428"/>
                  </a:moveTo>
                  <a:lnTo>
                    <a:pt x="4533054" y="2658522"/>
                  </a:lnTo>
                  <a:lnTo>
                    <a:pt x="4813560" y="2733960"/>
                  </a:lnTo>
                  <a:lnTo>
                    <a:pt x="15325075" y="2705389"/>
                  </a:lnTo>
                  <a:lnTo>
                    <a:pt x="15605167" y="2628428"/>
                  </a:lnTo>
                  <a:close/>
                </a:path>
                <a:path w="20100925" h="3255645">
                  <a:moveTo>
                    <a:pt x="0" y="3833"/>
                  </a:moveTo>
                  <a:lnTo>
                    <a:pt x="9237" y="29208"/>
                  </a:lnTo>
                  <a:lnTo>
                    <a:pt x="21893" y="54574"/>
                  </a:lnTo>
                  <a:lnTo>
                    <a:pt x="35379" y="92637"/>
                  </a:lnTo>
                  <a:lnTo>
                    <a:pt x="49657" y="130698"/>
                  </a:lnTo>
                  <a:lnTo>
                    <a:pt x="64692" y="156058"/>
                  </a:lnTo>
                  <a:lnTo>
                    <a:pt x="80550" y="194115"/>
                  </a:lnTo>
                  <a:lnTo>
                    <a:pt x="97160" y="219470"/>
                  </a:lnTo>
                  <a:lnTo>
                    <a:pt x="114589" y="257522"/>
                  </a:lnTo>
                  <a:lnTo>
                    <a:pt x="132801" y="295573"/>
                  </a:lnTo>
                  <a:lnTo>
                    <a:pt x="151759" y="320922"/>
                  </a:lnTo>
                  <a:lnTo>
                    <a:pt x="171530" y="358968"/>
                  </a:lnTo>
                  <a:lnTo>
                    <a:pt x="192043" y="384312"/>
                  </a:lnTo>
                  <a:lnTo>
                    <a:pt x="213364" y="422354"/>
                  </a:lnTo>
                  <a:lnTo>
                    <a:pt x="235423" y="447695"/>
                  </a:lnTo>
                  <a:lnTo>
                    <a:pt x="258287" y="485733"/>
                  </a:lnTo>
                  <a:lnTo>
                    <a:pt x="281885" y="511069"/>
                  </a:lnTo>
                  <a:lnTo>
                    <a:pt x="306283" y="549102"/>
                  </a:lnTo>
                  <a:lnTo>
                    <a:pt x="331444" y="587134"/>
                  </a:lnTo>
                  <a:lnTo>
                    <a:pt x="357334" y="612464"/>
                  </a:lnTo>
                  <a:lnTo>
                    <a:pt x="384017" y="650491"/>
                  </a:lnTo>
                  <a:lnTo>
                    <a:pt x="411424" y="675817"/>
                  </a:lnTo>
                  <a:lnTo>
                    <a:pt x="439621" y="713841"/>
                  </a:lnTo>
                  <a:lnTo>
                    <a:pt x="468537" y="739162"/>
                  </a:lnTo>
                  <a:lnTo>
                    <a:pt x="498239" y="777182"/>
                  </a:lnTo>
                  <a:lnTo>
                    <a:pt x="528655" y="802499"/>
                  </a:lnTo>
                  <a:lnTo>
                    <a:pt x="559854" y="840514"/>
                  </a:lnTo>
                  <a:lnTo>
                    <a:pt x="591764" y="865828"/>
                  </a:lnTo>
                  <a:lnTo>
                    <a:pt x="624417" y="891139"/>
                  </a:lnTo>
                  <a:lnTo>
                    <a:pt x="657845" y="929148"/>
                  </a:lnTo>
                  <a:lnTo>
                    <a:pt x="691978" y="954456"/>
                  </a:lnTo>
                  <a:lnTo>
                    <a:pt x="726883" y="992461"/>
                  </a:lnTo>
                  <a:lnTo>
                    <a:pt x="762488" y="1017764"/>
                  </a:lnTo>
                  <a:lnTo>
                    <a:pt x="798860" y="1055765"/>
                  </a:lnTo>
                  <a:lnTo>
                    <a:pt x="835929" y="1081065"/>
                  </a:lnTo>
                  <a:lnTo>
                    <a:pt x="873726" y="1106362"/>
                  </a:lnTo>
                  <a:lnTo>
                    <a:pt x="912285" y="1144357"/>
                  </a:lnTo>
                  <a:lnTo>
                    <a:pt x="951534" y="1169651"/>
                  </a:lnTo>
                  <a:lnTo>
                    <a:pt x="991505" y="1194942"/>
                  </a:lnTo>
                  <a:lnTo>
                    <a:pt x="1032231" y="1232932"/>
                  </a:lnTo>
                  <a:lnTo>
                    <a:pt x="1073642" y="1258219"/>
                  </a:lnTo>
                  <a:lnTo>
                    <a:pt x="1115768" y="1283505"/>
                  </a:lnTo>
                  <a:lnTo>
                    <a:pt x="1158643" y="1321489"/>
                  </a:lnTo>
                  <a:lnTo>
                    <a:pt x="1246459" y="1372050"/>
                  </a:lnTo>
                  <a:lnTo>
                    <a:pt x="1291465" y="1410028"/>
                  </a:lnTo>
                  <a:lnTo>
                    <a:pt x="1383522" y="1460578"/>
                  </a:lnTo>
                  <a:lnTo>
                    <a:pt x="1430640" y="1498550"/>
                  </a:lnTo>
                  <a:lnTo>
                    <a:pt x="1526902" y="1549088"/>
                  </a:lnTo>
                  <a:lnTo>
                    <a:pt x="1625947" y="1599619"/>
                  </a:lnTo>
                  <a:lnTo>
                    <a:pt x="1676543" y="1637582"/>
                  </a:lnTo>
                  <a:lnTo>
                    <a:pt x="1832353" y="1713359"/>
                  </a:lnTo>
                  <a:lnTo>
                    <a:pt x="1994313" y="1789119"/>
                  </a:lnTo>
                  <a:lnTo>
                    <a:pt x="2049690" y="1827069"/>
                  </a:lnTo>
                  <a:lnTo>
                    <a:pt x="2219761" y="1902807"/>
                  </a:lnTo>
                  <a:lnTo>
                    <a:pt x="2395850" y="1978528"/>
                  </a:lnTo>
                  <a:lnTo>
                    <a:pt x="2639901" y="2079465"/>
                  </a:lnTo>
                  <a:lnTo>
                    <a:pt x="2894419" y="2180374"/>
                  </a:lnTo>
                  <a:lnTo>
                    <a:pt x="3135928" y="2255918"/>
                  </a:lnTo>
                  <a:lnTo>
                    <a:pt x="3176883" y="2281207"/>
                  </a:lnTo>
                  <a:lnTo>
                    <a:pt x="3682281" y="2432233"/>
                  </a:lnTo>
                  <a:lnTo>
                    <a:pt x="4486866" y="2658647"/>
                  </a:lnTo>
                  <a:lnTo>
                    <a:pt x="15651356" y="2628302"/>
                  </a:lnTo>
                  <a:lnTo>
                    <a:pt x="16454698" y="2397518"/>
                  </a:lnTo>
                  <a:lnTo>
                    <a:pt x="16959267" y="2243746"/>
                  </a:lnTo>
                  <a:lnTo>
                    <a:pt x="17000084" y="2218235"/>
                  </a:lnTo>
                  <a:lnTo>
                    <a:pt x="17241179" y="2141379"/>
                  </a:lnTo>
                  <a:lnTo>
                    <a:pt x="17495145" y="2039089"/>
                  </a:lnTo>
                  <a:lnTo>
                    <a:pt x="17738643" y="1936826"/>
                  </a:lnTo>
                  <a:lnTo>
                    <a:pt x="17914318" y="1860149"/>
                  </a:lnTo>
                  <a:lnTo>
                    <a:pt x="18083974" y="1783487"/>
                  </a:lnTo>
                  <a:lnTo>
                    <a:pt x="18139145" y="1745237"/>
                  </a:lnTo>
                  <a:lnTo>
                    <a:pt x="18300690" y="1668598"/>
                  </a:lnTo>
                  <a:lnTo>
                    <a:pt x="18456086" y="1591975"/>
                  </a:lnTo>
                  <a:lnTo>
                    <a:pt x="18506475" y="1553738"/>
                  </a:lnTo>
                  <a:lnTo>
                    <a:pt x="18605243" y="1502669"/>
                  </a:lnTo>
                  <a:lnTo>
                    <a:pt x="18701230" y="1451608"/>
                  </a:lnTo>
                  <a:lnTo>
                    <a:pt x="18748140" y="1413381"/>
                  </a:lnTo>
                  <a:lnTo>
                    <a:pt x="18839922" y="1362331"/>
                  </a:lnTo>
                  <a:lnTo>
                    <a:pt x="18884720" y="1324109"/>
                  </a:lnTo>
                  <a:lnTo>
                    <a:pt x="18972260" y="1273071"/>
                  </a:lnTo>
                  <a:lnTo>
                    <a:pt x="19014928" y="1234855"/>
                  </a:lnTo>
                  <a:lnTo>
                    <a:pt x="19056916" y="1209341"/>
                  </a:lnTo>
                  <a:lnTo>
                    <a:pt x="19098188" y="1183828"/>
                  </a:lnTo>
                  <a:lnTo>
                    <a:pt x="19138707" y="1145618"/>
                  </a:lnTo>
                  <a:lnTo>
                    <a:pt x="19178540" y="1120110"/>
                  </a:lnTo>
                  <a:lnTo>
                    <a:pt x="19217651" y="1094603"/>
                  </a:lnTo>
                  <a:lnTo>
                    <a:pt x="19256003" y="1056399"/>
                  </a:lnTo>
                  <a:lnTo>
                    <a:pt x="19293662" y="1030896"/>
                  </a:lnTo>
                  <a:lnTo>
                    <a:pt x="19330593" y="1005396"/>
                  </a:lnTo>
                  <a:lnTo>
                    <a:pt x="19366758" y="967198"/>
                  </a:lnTo>
                  <a:lnTo>
                    <a:pt x="19402225" y="941701"/>
                  </a:lnTo>
                  <a:lnTo>
                    <a:pt x="19436922" y="903507"/>
                  </a:lnTo>
                  <a:lnTo>
                    <a:pt x="19470917" y="878014"/>
                  </a:lnTo>
                  <a:lnTo>
                    <a:pt x="19504139" y="839824"/>
                  </a:lnTo>
                  <a:lnTo>
                    <a:pt x="19536653" y="814335"/>
                  </a:lnTo>
                  <a:lnTo>
                    <a:pt x="19568425" y="788849"/>
                  </a:lnTo>
                  <a:lnTo>
                    <a:pt x="19599417" y="750664"/>
                  </a:lnTo>
                  <a:lnTo>
                    <a:pt x="19629695" y="725182"/>
                  </a:lnTo>
                  <a:lnTo>
                    <a:pt x="19659190" y="687002"/>
                  </a:lnTo>
                  <a:lnTo>
                    <a:pt x="19687968" y="661523"/>
                  </a:lnTo>
                  <a:lnTo>
                    <a:pt x="19715958" y="623347"/>
                  </a:lnTo>
                  <a:lnTo>
                    <a:pt x="19743226" y="597873"/>
                  </a:lnTo>
                  <a:lnTo>
                    <a:pt x="19769703" y="559701"/>
                  </a:lnTo>
                  <a:lnTo>
                    <a:pt x="19795454" y="534231"/>
                  </a:lnTo>
                  <a:lnTo>
                    <a:pt x="19820409" y="496063"/>
                  </a:lnTo>
                  <a:lnTo>
                    <a:pt x="19844599" y="457897"/>
                  </a:lnTo>
                  <a:lnTo>
                    <a:pt x="19868059" y="432433"/>
                  </a:lnTo>
                  <a:lnTo>
                    <a:pt x="19890715" y="394271"/>
                  </a:lnTo>
                  <a:lnTo>
                    <a:pt x="19912637" y="368812"/>
                  </a:lnTo>
                  <a:lnTo>
                    <a:pt x="19933751" y="330654"/>
                  </a:lnTo>
                  <a:lnTo>
                    <a:pt x="19954125" y="305199"/>
                  </a:lnTo>
                  <a:lnTo>
                    <a:pt x="19973689" y="267045"/>
                  </a:lnTo>
                  <a:lnTo>
                    <a:pt x="19992509" y="241594"/>
                  </a:lnTo>
                  <a:lnTo>
                    <a:pt x="20010514" y="203445"/>
                  </a:lnTo>
                  <a:lnTo>
                    <a:pt x="20027736" y="165298"/>
                  </a:lnTo>
                  <a:lnTo>
                    <a:pt x="20044208" y="139853"/>
                  </a:lnTo>
                  <a:lnTo>
                    <a:pt x="20059859" y="101711"/>
                  </a:lnTo>
                  <a:lnTo>
                    <a:pt x="20074756" y="76270"/>
                  </a:lnTo>
                  <a:lnTo>
                    <a:pt x="20088827" y="38132"/>
                  </a:lnTo>
                  <a:lnTo>
                    <a:pt x="20100573" y="12700"/>
                  </a:lnTo>
                  <a:lnTo>
                    <a:pt x="20100562" y="0"/>
                  </a:lnTo>
                  <a:lnTo>
                    <a:pt x="0" y="3833"/>
                  </a:lnTo>
                  <a:close/>
                </a:path>
              </a:pathLst>
            </a:custGeom>
            <a:solidFill>
              <a:srgbClr val="FFCA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940322" y="1170716"/>
              <a:ext cx="4432935" cy="983615"/>
            </a:xfrm>
            <a:custGeom>
              <a:avLst/>
              <a:gdLst/>
              <a:ahLst/>
              <a:cxnLst/>
              <a:rect l="l" t="t" r="r" b="b"/>
              <a:pathLst>
                <a:path w="4432934" h="983614">
                  <a:moveTo>
                    <a:pt x="132432" y="35339"/>
                  </a:moveTo>
                  <a:lnTo>
                    <a:pt x="0" y="35339"/>
                  </a:lnTo>
                  <a:lnTo>
                    <a:pt x="0" y="766397"/>
                  </a:lnTo>
                  <a:lnTo>
                    <a:pt x="132432" y="766397"/>
                  </a:lnTo>
                  <a:lnTo>
                    <a:pt x="132432" y="35339"/>
                  </a:lnTo>
                  <a:close/>
                </a:path>
                <a:path w="4432934" h="983614">
                  <a:moveTo>
                    <a:pt x="393639" y="218103"/>
                  </a:moveTo>
                  <a:lnTo>
                    <a:pt x="270130" y="218103"/>
                  </a:lnTo>
                  <a:lnTo>
                    <a:pt x="270130" y="766397"/>
                  </a:lnTo>
                  <a:lnTo>
                    <a:pt x="399351" y="766397"/>
                  </a:lnTo>
                  <a:lnTo>
                    <a:pt x="399351" y="445131"/>
                  </a:lnTo>
                  <a:lnTo>
                    <a:pt x="400265" y="426056"/>
                  </a:lnTo>
                  <a:lnTo>
                    <a:pt x="413986" y="377665"/>
                  </a:lnTo>
                  <a:lnTo>
                    <a:pt x="442699" y="343330"/>
                  </a:lnTo>
                  <a:lnTo>
                    <a:pt x="483326" y="323943"/>
                  </a:lnTo>
                  <a:lnTo>
                    <a:pt x="515363" y="320194"/>
                  </a:lnTo>
                  <a:lnTo>
                    <a:pt x="734320" y="320194"/>
                  </a:lnTo>
                  <a:lnTo>
                    <a:pt x="730535" y="311270"/>
                  </a:lnTo>
                  <a:lnTo>
                    <a:pt x="393639" y="311270"/>
                  </a:lnTo>
                  <a:lnTo>
                    <a:pt x="393639" y="218103"/>
                  </a:lnTo>
                  <a:close/>
                </a:path>
                <a:path w="4432934" h="983614">
                  <a:moveTo>
                    <a:pt x="734320" y="320194"/>
                  </a:moveTo>
                  <a:lnTo>
                    <a:pt x="515363" y="320194"/>
                  </a:lnTo>
                  <a:lnTo>
                    <a:pt x="538990" y="322135"/>
                  </a:lnTo>
                  <a:lnTo>
                    <a:pt x="559894" y="327958"/>
                  </a:lnTo>
                  <a:lnTo>
                    <a:pt x="593538" y="351250"/>
                  </a:lnTo>
                  <a:lnTo>
                    <a:pt x="614956" y="388285"/>
                  </a:lnTo>
                  <a:lnTo>
                    <a:pt x="622095" y="437278"/>
                  </a:lnTo>
                  <a:lnTo>
                    <a:pt x="622095" y="766397"/>
                  </a:lnTo>
                  <a:lnTo>
                    <a:pt x="751315" y="766397"/>
                  </a:lnTo>
                  <a:lnTo>
                    <a:pt x="751315" y="417288"/>
                  </a:lnTo>
                  <a:lnTo>
                    <a:pt x="749999" y="385675"/>
                  </a:lnTo>
                  <a:lnTo>
                    <a:pt x="745693" y="356515"/>
                  </a:lnTo>
                  <a:lnTo>
                    <a:pt x="738398" y="329810"/>
                  </a:lnTo>
                  <a:lnTo>
                    <a:pt x="734320" y="320194"/>
                  </a:lnTo>
                  <a:close/>
                </a:path>
                <a:path w="4432934" h="983614">
                  <a:moveTo>
                    <a:pt x="563553" y="210964"/>
                  </a:moveTo>
                  <a:lnTo>
                    <a:pt x="507064" y="217746"/>
                  </a:lnTo>
                  <a:lnTo>
                    <a:pt x="460391" y="238093"/>
                  </a:lnTo>
                  <a:lnTo>
                    <a:pt x="424606" y="269952"/>
                  </a:lnTo>
                  <a:lnTo>
                    <a:pt x="400065" y="311270"/>
                  </a:lnTo>
                  <a:lnTo>
                    <a:pt x="730535" y="311270"/>
                  </a:lnTo>
                  <a:lnTo>
                    <a:pt x="700091" y="264955"/>
                  </a:lnTo>
                  <a:lnTo>
                    <a:pt x="662432" y="235237"/>
                  </a:lnTo>
                  <a:lnTo>
                    <a:pt x="616651" y="217032"/>
                  </a:lnTo>
                  <a:lnTo>
                    <a:pt x="563553" y="210964"/>
                  </a:lnTo>
                  <a:close/>
                </a:path>
                <a:path w="4432934" h="983614">
                  <a:moveTo>
                    <a:pt x="984411" y="604693"/>
                  </a:moveTo>
                  <a:lnTo>
                    <a:pt x="858404" y="616830"/>
                  </a:lnTo>
                  <a:lnTo>
                    <a:pt x="867395" y="652593"/>
                  </a:lnTo>
                  <a:lnTo>
                    <a:pt x="882588" y="684206"/>
                  </a:lnTo>
                  <a:lnTo>
                    <a:pt x="931581" y="734984"/>
                  </a:lnTo>
                  <a:lnTo>
                    <a:pt x="1002795" y="766575"/>
                  </a:lnTo>
                  <a:lnTo>
                    <a:pt x="1045764" y="774473"/>
                  </a:lnTo>
                  <a:lnTo>
                    <a:pt x="1093642" y="777106"/>
                  </a:lnTo>
                  <a:lnTo>
                    <a:pt x="1126929" y="775723"/>
                  </a:lnTo>
                  <a:lnTo>
                    <a:pt x="1187612" y="764657"/>
                  </a:lnTo>
                  <a:lnTo>
                    <a:pt x="1239974" y="742837"/>
                  </a:lnTo>
                  <a:lnTo>
                    <a:pt x="1281203" y="712139"/>
                  </a:lnTo>
                  <a:lnTo>
                    <a:pt x="1306361" y="679655"/>
                  </a:lnTo>
                  <a:lnTo>
                    <a:pt x="1093285" y="679655"/>
                  </a:lnTo>
                  <a:lnTo>
                    <a:pt x="1072023" y="678473"/>
                  </a:lnTo>
                  <a:lnTo>
                    <a:pt x="1020822" y="660736"/>
                  </a:lnTo>
                  <a:lnTo>
                    <a:pt x="989900" y="622117"/>
                  </a:lnTo>
                  <a:lnTo>
                    <a:pt x="984411" y="604693"/>
                  </a:lnTo>
                  <a:close/>
                </a:path>
                <a:path w="4432934" h="983614">
                  <a:moveTo>
                    <a:pt x="1095427" y="210964"/>
                  </a:moveTo>
                  <a:lnTo>
                    <a:pt x="1033583" y="216140"/>
                  </a:lnTo>
                  <a:lnTo>
                    <a:pt x="979414" y="231668"/>
                  </a:lnTo>
                  <a:lnTo>
                    <a:pt x="934883" y="256298"/>
                  </a:lnTo>
                  <a:lnTo>
                    <a:pt x="901239" y="289496"/>
                  </a:lnTo>
                  <a:lnTo>
                    <a:pt x="880446" y="330011"/>
                  </a:lnTo>
                  <a:lnTo>
                    <a:pt x="873753" y="377308"/>
                  </a:lnTo>
                  <a:lnTo>
                    <a:pt x="875962" y="405999"/>
                  </a:lnTo>
                  <a:lnTo>
                    <a:pt x="894702" y="455617"/>
                  </a:lnTo>
                  <a:lnTo>
                    <a:pt x="932719" y="494593"/>
                  </a:lnTo>
                  <a:lnTo>
                    <a:pt x="991082" y="522257"/>
                  </a:lnTo>
                  <a:lnTo>
                    <a:pt x="1027961" y="531873"/>
                  </a:lnTo>
                  <a:lnTo>
                    <a:pt x="1121485" y="551506"/>
                  </a:lnTo>
                  <a:lnTo>
                    <a:pt x="1139155" y="556057"/>
                  </a:lnTo>
                  <a:lnTo>
                    <a:pt x="1177171" y="575065"/>
                  </a:lnTo>
                  <a:lnTo>
                    <a:pt x="1195376" y="613974"/>
                  </a:lnTo>
                  <a:lnTo>
                    <a:pt x="1193613" y="627338"/>
                  </a:lnTo>
                  <a:lnTo>
                    <a:pt x="1167176" y="660736"/>
                  </a:lnTo>
                  <a:lnTo>
                    <a:pt x="1115171" y="678473"/>
                  </a:lnTo>
                  <a:lnTo>
                    <a:pt x="1093285" y="679655"/>
                  </a:lnTo>
                  <a:lnTo>
                    <a:pt x="1306361" y="679655"/>
                  </a:lnTo>
                  <a:lnTo>
                    <a:pt x="1310608" y="673007"/>
                  </a:lnTo>
                  <a:lnTo>
                    <a:pt x="1320045" y="650920"/>
                  </a:lnTo>
                  <a:lnTo>
                    <a:pt x="1325779" y="627316"/>
                  </a:lnTo>
                  <a:lnTo>
                    <a:pt x="1327809" y="602194"/>
                  </a:lnTo>
                  <a:lnTo>
                    <a:pt x="1325266" y="574151"/>
                  </a:lnTo>
                  <a:lnTo>
                    <a:pt x="1305990" y="526496"/>
                  </a:lnTo>
                  <a:lnTo>
                    <a:pt x="1267839" y="489908"/>
                  </a:lnTo>
                  <a:lnTo>
                    <a:pt x="1210011" y="463314"/>
                  </a:lnTo>
                  <a:lnTo>
                    <a:pt x="1080077" y="433708"/>
                  </a:lnTo>
                  <a:lnTo>
                    <a:pt x="1060667" y="428555"/>
                  </a:lnTo>
                  <a:lnTo>
                    <a:pt x="1020108" y="409078"/>
                  </a:lnTo>
                  <a:lnTo>
                    <a:pt x="1002617" y="370169"/>
                  </a:lnTo>
                  <a:lnTo>
                    <a:pt x="1004156" y="356895"/>
                  </a:lnTo>
                  <a:lnTo>
                    <a:pt x="1029389" y="324835"/>
                  </a:lnTo>
                  <a:lnTo>
                    <a:pt x="1077846" y="308437"/>
                  </a:lnTo>
                  <a:lnTo>
                    <a:pt x="1097211" y="307344"/>
                  </a:lnTo>
                  <a:lnTo>
                    <a:pt x="1295676" y="307344"/>
                  </a:lnTo>
                  <a:lnTo>
                    <a:pt x="1292202" y="300294"/>
                  </a:lnTo>
                  <a:lnTo>
                    <a:pt x="1247135" y="252015"/>
                  </a:lnTo>
                  <a:lnTo>
                    <a:pt x="1181544" y="221227"/>
                  </a:lnTo>
                  <a:lnTo>
                    <a:pt x="1141051" y="213530"/>
                  </a:lnTo>
                  <a:lnTo>
                    <a:pt x="1095427" y="210964"/>
                  </a:lnTo>
                  <a:close/>
                </a:path>
                <a:path w="4432934" h="983614">
                  <a:moveTo>
                    <a:pt x="1295676" y="307344"/>
                  </a:moveTo>
                  <a:lnTo>
                    <a:pt x="1097211" y="307344"/>
                  </a:lnTo>
                  <a:lnTo>
                    <a:pt x="1111624" y="307946"/>
                  </a:lnTo>
                  <a:lnTo>
                    <a:pt x="1124876" y="309753"/>
                  </a:lnTo>
                  <a:lnTo>
                    <a:pt x="1166462" y="328137"/>
                  </a:lnTo>
                  <a:lnTo>
                    <a:pt x="1191360" y="358568"/>
                  </a:lnTo>
                  <a:lnTo>
                    <a:pt x="1198232" y="375880"/>
                  </a:lnTo>
                  <a:lnTo>
                    <a:pt x="1316029" y="363030"/>
                  </a:lnTo>
                  <a:lnTo>
                    <a:pt x="1306770" y="329855"/>
                  </a:lnTo>
                  <a:lnTo>
                    <a:pt x="1295676" y="307344"/>
                  </a:lnTo>
                  <a:close/>
                </a:path>
                <a:path w="4432934" h="983614">
                  <a:moveTo>
                    <a:pt x="1563582" y="218103"/>
                  </a:moveTo>
                  <a:lnTo>
                    <a:pt x="1434362" y="218103"/>
                  </a:lnTo>
                  <a:lnTo>
                    <a:pt x="1434362" y="766397"/>
                  </a:lnTo>
                  <a:lnTo>
                    <a:pt x="1563582" y="766397"/>
                  </a:lnTo>
                  <a:lnTo>
                    <a:pt x="1563582" y="218103"/>
                  </a:lnTo>
                  <a:close/>
                </a:path>
                <a:path w="4432934" h="983614">
                  <a:moveTo>
                    <a:pt x="1499329" y="0"/>
                  </a:moveTo>
                  <a:lnTo>
                    <a:pt x="1458100" y="11645"/>
                  </a:lnTo>
                  <a:lnTo>
                    <a:pt x="1429900" y="43281"/>
                  </a:lnTo>
                  <a:lnTo>
                    <a:pt x="1424367" y="70321"/>
                  </a:lnTo>
                  <a:lnTo>
                    <a:pt x="1425750" y="84265"/>
                  </a:lnTo>
                  <a:lnTo>
                    <a:pt x="1446499" y="119939"/>
                  </a:lnTo>
                  <a:lnTo>
                    <a:pt x="1484515" y="139014"/>
                  </a:lnTo>
                  <a:lnTo>
                    <a:pt x="1499329" y="140286"/>
                  </a:lnTo>
                  <a:lnTo>
                    <a:pt x="1514277" y="139014"/>
                  </a:lnTo>
                  <a:lnTo>
                    <a:pt x="1552160" y="119939"/>
                  </a:lnTo>
                  <a:lnTo>
                    <a:pt x="1572908" y="84265"/>
                  </a:lnTo>
                  <a:lnTo>
                    <a:pt x="1574291" y="70321"/>
                  </a:lnTo>
                  <a:lnTo>
                    <a:pt x="1572908" y="56243"/>
                  </a:lnTo>
                  <a:lnTo>
                    <a:pt x="1552160" y="20703"/>
                  </a:lnTo>
                  <a:lnTo>
                    <a:pt x="1514277" y="1293"/>
                  </a:lnTo>
                  <a:lnTo>
                    <a:pt x="1499329" y="0"/>
                  </a:lnTo>
                  <a:close/>
                </a:path>
                <a:path w="4432934" h="983614">
                  <a:moveTo>
                    <a:pt x="1809261" y="816729"/>
                  </a:moveTo>
                  <a:lnTo>
                    <a:pt x="1692892" y="844929"/>
                  </a:lnTo>
                  <a:lnTo>
                    <a:pt x="1699942" y="863602"/>
                  </a:lnTo>
                  <a:lnTo>
                    <a:pt x="1709312" y="881428"/>
                  </a:lnTo>
                  <a:lnTo>
                    <a:pt x="1735013" y="914536"/>
                  </a:lnTo>
                  <a:lnTo>
                    <a:pt x="1770263" y="942736"/>
                  </a:lnTo>
                  <a:lnTo>
                    <a:pt x="1815330" y="964511"/>
                  </a:lnTo>
                  <a:lnTo>
                    <a:pt x="1870213" y="978700"/>
                  </a:lnTo>
                  <a:lnTo>
                    <a:pt x="1934912" y="983430"/>
                  </a:lnTo>
                  <a:lnTo>
                    <a:pt x="1970876" y="982002"/>
                  </a:lnTo>
                  <a:lnTo>
                    <a:pt x="2036914" y="970579"/>
                  </a:lnTo>
                  <a:lnTo>
                    <a:pt x="2094541" y="947711"/>
                  </a:lnTo>
                  <a:lnTo>
                    <a:pt x="2140411" y="913265"/>
                  </a:lnTo>
                  <a:lnTo>
                    <a:pt x="2162357" y="885622"/>
                  </a:lnTo>
                  <a:lnTo>
                    <a:pt x="1937054" y="885622"/>
                  </a:lnTo>
                  <a:lnTo>
                    <a:pt x="1918425" y="884953"/>
                  </a:lnTo>
                  <a:lnTo>
                    <a:pt x="1872444" y="874913"/>
                  </a:lnTo>
                  <a:lnTo>
                    <a:pt x="1832107" y="848498"/>
                  </a:lnTo>
                  <a:lnTo>
                    <a:pt x="1813634" y="824738"/>
                  </a:lnTo>
                  <a:lnTo>
                    <a:pt x="1809261" y="816729"/>
                  </a:lnTo>
                  <a:close/>
                </a:path>
                <a:path w="4432934" h="983614">
                  <a:moveTo>
                    <a:pt x="2192282" y="667875"/>
                  </a:moveTo>
                  <a:lnTo>
                    <a:pt x="2064132" y="667875"/>
                  </a:lnTo>
                  <a:lnTo>
                    <a:pt x="2064132" y="771751"/>
                  </a:lnTo>
                  <a:lnTo>
                    <a:pt x="2061879" y="799951"/>
                  </a:lnTo>
                  <a:lnTo>
                    <a:pt x="2043852" y="843501"/>
                  </a:lnTo>
                  <a:lnTo>
                    <a:pt x="2008870" y="870563"/>
                  </a:lnTo>
                  <a:lnTo>
                    <a:pt x="1963357" y="883949"/>
                  </a:lnTo>
                  <a:lnTo>
                    <a:pt x="1937054" y="885622"/>
                  </a:lnTo>
                  <a:lnTo>
                    <a:pt x="2162357" y="885622"/>
                  </a:lnTo>
                  <a:lnTo>
                    <a:pt x="2173407" y="867149"/>
                  </a:lnTo>
                  <a:lnTo>
                    <a:pt x="2183893" y="839574"/>
                  </a:lnTo>
                  <a:lnTo>
                    <a:pt x="2190184" y="808965"/>
                  </a:lnTo>
                  <a:lnTo>
                    <a:pt x="2192282" y="775321"/>
                  </a:lnTo>
                  <a:lnTo>
                    <a:pt x="2192282" y="667875"/>
                  </a:lnTo>
                  <a:close/>
                </a:path>
                <a:path w="4432934" h="983614">
                  <a:moveTo>
                    <a:pt x="1900287" y="210964"/>
                  </a:moveTo>
                  <a:lnTo>
                    <a:pt x="1840049" y="219085"/>
                  </a:lnTo>
                  <a:lnTo>
                    <a:pt x="1785702" y="243448"/>
                  </a:lnTo>
                  <a:lnTo>
                    <a:pt x="1739565" y="283160"/>
                  </a:lnTo>
                  <a:lnTo>
                    <a:pt x="1703958" y="338043"/>
                  </a:lnTo>
                  <a:lnTo>
                    <a:pt x="1681469" y="407204"/>
                  </a:lnTo>
                  <a:lnTo>
                    <a:pt x="1675847" y="447072"/>
                  </a:lnTo>
                  <a:lnTo>
                    <a:pt x="1673973" y="490465"/>
                  </a:lnTo>
                  <a:lnTo>
                    <a:pt x="1675847" y="533390"/>
                  </a:lnTo>
                  <a:lnTo>
                    <a:pt x="1681469" y="572567"/>
                  </a:lnTo>
                  <a:lnTo>
                    <a:pt x="1703958" y="639675"/>
                  </a:lnTo>
                  <a:lnTo>
                    <a:pt x="1739475" y="691613"/>
                  </a:lnTo>
                  <a:lnTo>
                    <a:pt x="1785345" y="728916"/>
                  </a:lnTo>
                  <a:lnTo>
                    <a:pt x="1839692" y="751137"/>
                  </a:lnTo>
                  <a:lnTo>
                    <a:pt x="1899930" y="758544"/>
                  </a:lnTo>
                  <a:lnTo>
                    <a:pt x="1922485" y="757651"/>
                  </a:lnTo>
                  <a:lnTo>
                    <a:pt x="1961573" y="750512"/>
                  </a:lnTo>
                  <a:lnTo>
                    <a:pt x="2006394" y="728291"/>
                  </a:lnTo>
                  <a:lnTo>
                    <a:pt x="2037494" y="698463"/>
                  </a:lnTo>
                  <a:lnTo>
                    <a:pt x="2057707" y="667875"/>
                  </a:lnTo>
                  <a:lnTo>
                    <a:pt x="2192282" y="667875"/>
                  </a:lnTo>
                  <a:lnTo>
                    <a:pt x="2192282" y="657167"/>
                  </a:lnTo>
                  <a:lnTo>
                    <a:pt x="1935983" y="657167"/>
                  </a:lnTo>
                  <a:lnTo>
                    <a:pt x="1915569" y="655873"/>
                  </a:lnTo>
                  <a:lnTo>
                    <a:pt x="1864234" y="636463"/>
                  </a:lnTo>
                  <a:lnTo>
                    <a:pt x="1828694" y="595635"/>
                  </a:lnTo>
                  <a:lnTo>
                    <a:pt x="1813924" y="558221"/>
                  </a:lnTo>
                  <a:lnTo>
                    <a:pt x="1806607" y="514136"/>
                  </a:lnTo>
                  <a:lnTo>
                    <a:pt x="1805692" y="489751"/>
                  </a:lnTo>
                  <a:lnTo>
                    <a:pt x="1806607" y="465612"/>
                  </a:lnTo>
                  <a:lnTo>
                    <a:pt x="1813924" y="421349"/>
                  </a:lnTo>
                  <a:lnTo>
                    <a:pt x="1828537" y="382640"/>
                  </a:lnTo>
                  <a:lnTo>
                    <a:pt x="1863877" y="339470"/>
                  </a:lnTo>
                  <a:lnTo>
                    <a:pt x="1915279" y="318387"/>
                  </a:lnTo>
                  <a:lnTo>
                    <a:pt x="1935983" y="316982"/>
                  </a:lnTo>
                  <a:lnTo>
                    <a:pt x="2192282" y="316982"/>
                  </a:lnTo>
                  <a:lnTo>
                    <a:pt x="2192282" y="308772"/>
                  </a:lnTo>
                  <a:lnTo>
                    <a:pt x="2057707" y="308772"/>
                  </a:lnTo>
                  <a:lnTo>
                    <a:pt x="2052330" y="298621"/>
                  </a:lnTo>
                  <a:lnTo>
                    <a:pt x="2045838" y="288157"/>
                  </a:lnTo>
                  <a:lnTo>
                    <a:pt x="2019423" y="255294"/>
                  </a:lnTo>
                  <a:lnTo>
                    <a:pt x="1979532" y="227384"/>
                  </a:lnTo>
                  <a:lnTo>
                    <a:pt x="1923311" y="211990"/>
                  </a:lnTo>
                  <a:lnTo>
                    <a:pt x="1900287" y="210964"/>
                  </a:lnTo>
                  <a:close/>
                </a:path>
                <a:path w="4432934" h="983614">
                  <a:moveTo>
                    <a:pt x="2192282" y="316982"/>
                  </a:moveTo>
                  <a:lnTo>
                    <a:pt x="1935983" y="316982"/>
                  </a:lnTo>
                  <a:lnTo>
                    <a:pt x="1956040" y="318343"/>
                  </a:lnTo>
                  <a:lnTo>
                    <a:pt x="1974446" y="322425"/>
                  </a:lnTo>
                  <a:lnTo>
                    <a:pt x="2019869" y="350558"/>
                  </a:lnTo>
                  <a:lnTo>
                    <a:pt x="2049854" y="399083"/>
                  </a:lnTo>
                  <a:lnTo>
                    <a:pt x="2061098" y="441205"/>
                  </a:lnTo>
                  <a:lnTo>
                    <a:pt x="2064846" y="489751"/>
                  </a:lnTo>
                  <a:lnTo>
                    <a:pt x="2063909" y="515051"/>
                  </a:lnTo>
                  <a:lnTo>
                    <a:pt x="2056413" y="560028"/>
                  </a:lnTo>
                  <a:lnTo>
                    <a:pt x="2041488" y="597353"/>
                  </a:lnTo>
                  <a:lnTo>
                    <a:pt x="2005947" y="637177"/>
                  </a:lnTo>
                  <a:lnTo>
                    <a:pt x="1955750" y="655917"/>
                  </a:lnTo>
                  <a:lnTo>
                    <a:pt x="1935983" y="657167"/>
                  </a:lnTo>
                  <a:lnTo>
                    <a:pt x="2192282" y="657167"/>
                  </a:lnTo>
                  <a:lnTo>
                    <a:pt x="2192282" y="316982"/>
                  </a:lnTo>
                  <a:close/>
                </a:path>
                <a:path w="4432934" h="983614">
                  <a:moveTo>
                    <a:pt x="2192282" y="218103"/>
                  </a:moveTo>
                  <a:lnTo>
                    <a:pt x="2064846" y="218103"/>
                  </a:lnTo>
                  <a:lnTo>
                    <a:pt x="2064846" y="308772"/>
                  </a:lnTo>
                  <a:lnTo>
                    <a:pt x="2192282" y="308772"/>
                  </a:lnTo>
                  <a:lnTo>
                    <a:pt x="2192282" y="218103"/>
                  </a:lnTo>
                  <a:close/>
                </a:path>
                <a:path w="4432934" h="983614">
                  <a:moveTo>
                    <a:pt x="2451079" y="35339"/>
                  </a:moveTo>
                  <a:lnTo>
                    <a:pt x="2324715" y="35339"/>
                  </a:lnTo>
                  <a:lnTo>
                    <a:pt x="2324715" y="766397"/>
                  </a:lnTo>
                  <a:lnTo>
                    <a:pt x="2453935" y="766397"/>
                  </a:lnTo>
                  <a:lnTo>
                    <a:pt x="2453935" y="445131"/>
                  </a:lnTo>
                  <a:lnTo>
                    <a:pt x="2454872" y="426056"/>
                  </a:lnTo>
                  <a:lnTo>
                    <a:pt x="2468927" y="377665"/>
                  </a:lnTo>
                  <a:lnTo>
                    <a:pt x="2498377" y="343330"/>
                  </a:lnTo>
                  <a:lnTo>
                    <a:pt x="2539963" y="323943"/>
                  </a:lnTo>
                  <a:lnTo>
                    <a:pt x="2572446" y="320194"/>
                  </a:lnTo>
                  <a:lnTo>
                    <a:pt x="2792421" y="320194"/>
                  </a:lnTo>
                  <a:lnTo>
                    <a:pt x="2788635" y="311270"/>
                  </a:lnTo>
                  <a:lnTo>
                    <a:pt x="2451079" y="311270"/>
                  </a:lnTo>
                  <a:lnTo>
                    <a:pt x="2451079" y="35339"/>
                  </a:lnTo>
                  <a:close/>
                </a:path>
                <a:path w="4432934" h="983614">
                  <a:moveTo>
                    <a:pt x="2792421" y="320194"/>
                  </a:moveTo>
                  <a:lnTo>
                    <a:pt x="2572446" y="320194"/>
                  </a:lnTo>
                  <a:lnTo>
                    <a:pt x="2596541" y="322135"/>
                  </a:lnTo>
                  <a:lnTo>
                    <a:pt x="2617780" y="327958"/>
                  </a:lnTo>
                  <a:lnTo>
                    <a:pt x="2651692" y="351250"/>
                  </a:lnTo>
                  <a:lnTo>
                    <a:pt x="2673110" y="388106"/>
                  </a:lnTo>
                  <a:lnTo>
                    <a:pt x="2680249" y="437278"/>
                  </a:lnTo>
                  <a:lnTo>
                    <a:pt x="2680249" y="766397"/>
                  </a:lnTo>
                  <a:lnTo>
                    <a:pt x="2809469" y="766397"/>
                  </a:lnTo>
                  <a:lnTo>
                    <a:pt x="2809469" y="417288"/>
                  </a:lnTo>
                  <a:lnTo>
                    <a:pt x="2807996" y="385362"/>
                  </a:lnTo>
                  <a:lnTo>
                    <a:pt x="2803579" y="355980"/>
                  </a:lnTo>
                  <a:lnTo>
                    <a:pt x="2796217" y="329141"/>
                  </a:lnTo>
                  <a:lnTo>
                    <a:pt x="2792421" y="320194"/>
                  </a:lnTo>
                  <a:close/>
                </a:path>
                <a:path w="4432934" h="983614">
                  <a:moveTo>
                    <a:pt x="2620636" y="210964"/>
                  </a:moveTo>
                  <a:lnTo>
                    <a:pt x="2563344" y="217746"/>
                  </a:lnTo>
                  <a:lnTo>
                    <a:pt x="2517117" y="238093"/>
                  </a:lnTo>
                  <a:lnTo>
                    <a:pt x="2482046" y="269774"/>
                  </a:lnTo>
                  <a:lnTo>
                    <a:pt x="2457504" y="311270"/>
                  </a:lnTo>
                  <a:lnTo>
                    <a:pt x="2788635" y="311270"/>
                  </a:lnTo>
                  <a:lnTo>
                    <a:pt x="2757888" y="264330"/>
                  </a:lnTo>
                  <a:lnTo>
                    <a:pt x="2720229" y="234880"/>
                  </a:lnTo>
                  <a:lnTo>
                    <a:pt x="2674091" y="216943"/>
                  </a:lnTo>
                  <a:lnTo>
                    <a:pt x="2620636" y="210964"/>
                  </a:lnTo>
                  <a:close/>
                </a:path>
                <a:path w="4432934" h="983614">
                  <a:moveTo>
                    <a:pt x="3106818" y="86741"/>
                  </a:moveTo>
                  <a:lnTo>
                    <a:pt x="2977598" y="86741"/>
                  </a:lnTo>
                  <a:lnTo>
                    <a:pt x="2977679" y="624505"/>
                  </a:lnTo>
                  <a:lnTo>
                    <a:pt x="2982952" y="670017"/>
                  </a:lnTo>
                  <a:lnTo>
                    <a:pt x="2999730" y="708569"/>
                  </a:lnTo>
                  <a:lnTo>
                    <a:pt x="3026591" y="738375"/>
                  </a:lnTo>
                  <a:lnTo>
                    <a:pt x="3061484" y="759258"/>
                  </a:lnTo>
                  <a:lnTo>
                    <a:pt x="3102803" y="770948"/>
                  </a:lnTo>
                  <a:lnTo>
                    <a:pt x="3148940" y="773893"/>
                  </a:lnTo>
                  <a:lnTo>
                    <a:pt x="3162147" y="773313"/>
                  </a:lnTo>
                  <a:lnTo>
                    <a:pt x="3204425" y="766799"/>
                  </a:lnTo>
                  <a:lnTo>
                    <a:pt x="3224973" y="761043"/>
                  </a:lnTo>
                  <a:lnTo>
                    <a:pt x="3204275" y="665020"/>
                  </a:lnTo>
                  <a:lnTo>
                    <a:pt x="3165360" y="665020"/>
                  </a:lnTo>
                  <a:lnTo>
                    <a:pt x="3157507" y="664707"/>
                  </a:lnTo>
                  <a:lnTo>
                    <a:pt x="3119089" y="647707"/>
                  </a:lnTo>
                  <a:lnTo>
                    <a:pt x="3106818" y="601480"/>
                  </a:lnTo>
                  <a:lnTo>
                    <a:pt x="3106818" y="86741"/>
                  </a:lnTo>
                  <a:close/>
                </a:path>
                <a:path w="4432934" h="983614">
                  <a:moveTo>
                    <a:pt x="3203198" y="660022"/>
                  </a:moveTo>
                  <a:lnTo>
                    <a:pt x="3199628" y="660974"/>
                  </a:lnTo>
                  <a:lnTo>
                    <a:pt x="3194393" y="662045"/>
                  </a:lnTo>
                  <a:lnTo>
                    <a:pt x="3180828" y="664425"/>
                  </a:lnTo>
                  <a:lnTo>
                    <a:pt x="3173451" y="665020"/>
                  </a:lnTo>
                  <a:lnTo>
                    <a:pt x="3204275" y="665020"/>
                  </a:lnTo>
                  <a:lnTo>
                    <a:pt x="3203198" y="660022"/>
                  </a:lnTo>
                  <a:close/>
                </a:path>
                <a:path w="4432934" h="983614">
                  <a:moveTo>
                    <a:pt x="2977598" y="218103"/>
                  </a:moveTo>
                  <a:lnTo>
                    <a:pt x="2899780" y="218103"/>
                  </a:lnTo>
                  <a:lnTo>
                    <a:pt x="2899780" y="318053"/>
                  </a:lnTo>
                  <a:lnTo>
                    <a:pt x="2977598" y="318053"/>
                  </a:lnTo>
                  <a:lnTo>
                    <a:pt x="2977598" y="218103"/>
                  </a:lnTo>
                  <a:close/>
                </a:path>
                <a:path w="4432934" h="983614">
                  <a:moveTo>
                    <a:pt x="3214978" y="218103"/>
                  </a:moveTo>
                  <a:lnTo>
                    <a:pt x="3106818" y="218103"/>
                  </a:lnTo>
                  <a:lnTo>
                    <a:pt x="3106818" y="318053"/>
                  </a:lnTo>
                  <a:lnTo>
                    <a:pt x="3214978" y="318053"/>
                  </a:lnTo>
                  <a:lnTo>
                    <a:pt x="3214978" y="218103"/>
                  </a:lnTo>
                  <a:close/>
                </a:path>
                <a:path w="4432934" h="983614">
                  <a:moveTo>
                    <a:pt x="3529015" y="1070"/>
                  </a:moveTo>
                  <a:lnTo>
                    <a:pt x="3483681" y="5622"/>
                  </a:lnTo>
                  <a:lnTo>
                    <a:pt x="3442630" y="19275"/>
                  </a:lnTo>
                  <a:lnTo>
                    <a:pt x="3407648" y="42121"/>
                  </a:lnTo>
                  <a:lnTo>
                    <a:pt x="3380519" y="74248"/>
                  </a:lnTo>
                  <a:lnTo>
                    <a:pt x="3363385" y="115655"/>
                  </a:lnTo>
                  <a:lnTo>
                    <a:pt x="3357673" y="166344"/>
                  </a:lnTo>
                  <a:lnTo>
                    <a:pt x="3357673" y="766397"/>
                  </a:lnTo>
                  <a:lnTo>
                    <a:pt x="3487251" y="766397"/>
                  </a:lnTo>
                  <a:lnTo>
                    <a:pt x="3487251" y="174911"/>
                  </a:lnTo>
                  <a:lnTo>
                    <a:pt x="3488165" y="159785"/>
                  </a:lnTo>
                  <a:lnTo>
                    <a:pt x="3510698" y="117998"/>
                  </a:lnTo>
                  <a:lnTo>
                    <a:pt x="3552931" y="108159"/>
                  </a:lnTo>
                  <a:lnTo>
                    <a:pt x="3603498" y="108159"/>
                  </a:lnTo>
                  <a:lnTo>
                    <a:pt x="3627180" y="16063"/>
                  </a:lnTo>
                  <a:lnTo>
                    <a:pt x="3588628" y="6425"/>
                  </a:lnTo>
                  <a:lnTo>
                    <a:pt x="3545324" y="1405"/>
                  </a:lnTo>
                  <a:lnTo>
                    <a:pt x="3529015" y="1070"/>
                  </a:lnTo>
                  <a:close/>
                </a:path>
                <a:path w="4432934" h="983614">
                  <a:moveTo>
                    <a:pt x="3357673" y="218103"/>
                  </a:moveTo>
                  <a:lnTo>
                    <a:pt x="3276643" y="218103"/>
                  </a:lnTo>
                  <a:lnTo>
                    <a:pt x="3276643" y="318053"/>
                  </a:lnTo>
                  <a:lnTo>
                    <a:pt x="3357673" y="318053"/>
                  </a:lnTo>
                  <a:lnTo>
                    <a:pt x="3357673" y="218103"/>
                  </a:lnTo>
                  <a:close/>
                </a:path>
                <a:path w="4432934" h="983614">
                  <a:moveTo>
                    <a:pt x="3600765" y="218103"/>
                  </a:moveTo>
                  <a:lnTo>
                    <a:pt x="3487251" y="218103"/>
                  </a:lnTo>
                  <a:lnTo>
                    <a:pt x="3487251" y="318053"/>
                  </a:lnTo>
                  <a:lnTo>
                    <a:pt x="3600765" y="318053"/>
                  </a:lnTo>
                  <a:lnTo>
                    <a:pt x="3600765" y="218103"/>
                  </a:lnTo>
                  <a:close/>
                </a:path>
                <a:path w="4432934" h="983614">
                  <a:moveTo>
                    <a:pt x="3603498" y="108159"/>
                  </a:moveTo>
                  <a:lnTo>
                    <a:pt x="3552931" y="108159"/>
                  </a:lnTo>
                  <a:lnTo>
                    <a:pt x="3560428" y="108337"/>
                  </a:lnTo>
                  <a:lnTo>
                    <a:pt x="3567567" y="108873"/>
                  </a:lnTo>
                  <a:lnTo>
                    <a:pt x="3574349" y="109765"/>
                  </a:lnTo>
                  <a:lnTo>
                    <a:pt x="3589104" y="112680"/>
                  </a:lnTo>
                  <a:lnTo>
                    <a:pt x="3596005" y="114346"/>
                  </a:lnTo>
                  <a:lnTo>
                    <a:pt x="3601478" y="116012"/>
                  </a:lnTo>
                  <a:lnTo>
                    <a:pt x="3603498" y="108159"/>
                  </a:lnTo>
                  <a:close/>
                </a:path>
                <a:path w="4432934" h="983614">
                  <a:moveTo>
                    <a:pt x="3831183" y="218103"/>
                  </a:moveTo>
                  <a:lnTo>
                    <a:pt x="3701963" y="218103"/>
                  </a:lnTo>
                  <a:lnTo>
                    <a:pt x="3701963" y="766397"/>
                  </a:lnTo>
                  <a:lnTo>
                    <a:pt x="3831183" y="766397"/>
                  </a:lnTo>
                  <a:lnTo>
                    <a:pt x="3831183" y="218103"/>
                  </a:lnTo>
                  <a:close/>
                </a:path>
                <a:path w="4432934" h="983614">
                  <a:moveTo>
                    <a:pt x="3766930" y="0"/>
                  </a:moveTo>
                  <a:lnTo>
                    <a:pt x="3725701" y="11645"/>
                  </a:lnTo>
                  <a:lnTo>
                    <a:pt x="3697501" y="43281"/>
                  </a:lnTo>
                  <a:lnTo>
                    <a:pt x="3691968" y="70321"/>
                  </a:lnTo>
                  <a:lnTo>
                    <a:pt x="3693351" y="84265"/>
                  </a:lnTo>
                  <a:lnTo>
                    <a:pt x="3714100" y="119939"/>
                  </a:lnTo>
                  <a:lnTo>
                    <a:pt x="3752116" y="139014"/>
                  </a:lnTo>
                  <a:lnTo>
                    <a:pt x="3766930" y="140286"/>
                  </a:lnTo>
                  <a:lnTo>
                    <a:pt x="3781878" y="139014"/>
                  </a:lnTo>
                  <a:lnTo>
                    <a:pt x="3819761" y="119939"/>
                  </a:lnTo>
                  <a:lnTo>
                    <a:pt x="3840509" y="84265"/>
                  </a:lnTo>
                  <a:lnTo>
                    <a:pt x="3841892" y="70321"/>
                  </a:lnTo>
                  <a:lnTo>
                    <a:pt x="3840509" y="56243"/>
                  </a:lnTo>
                  <a:lnTo>
                    <a:pt x="3819761" y="20703"/>
                  </a:lnTo>
                  <a:lnTo>
                    <a:pt x="3781878" y="1293"/>
                  </a:lnTo>
                  <a:lnTo>
                    <a:pt x="3766930" y="0"/>
                  </a:lnTo>
                  <a:close/>
                </a:path>
                <a:path w="4432934" h="983614">
                  <a:moveTo>
                    <a:pt x="4069723" y="218103"/>
                  </a:moveTo>
                  <a:lnTo>
                    <a:pt x="3932650" y="218103"/>
                  </a:lnTo>
                  <a:lnTo>
                    <a:pt x="4095424" y="492250"/>
                  </a:lnTo>
                  <a:lnTo>
                    <a:pt x="3928366" y="766397"/>
                  </a:lnTo>
                  <a:lnTo>
                    <a:pt x="4065440" y="766397"/>
                  </a:lnTo>
                  <a:lnTo>
                    <a:pt x="4180381" y="568997"/>
                  </a:lnTo>
                  <a:lnTo>
                    <a:pt x="4311335" y="568997"/>
                  </a:lnTo>
                  <a:lnTo>
                    <a:pt x="4264267" y="492250"/>
                  </a:lnTo>
                  <a:lnTo>
                    <a:pt x="4307523" y="420501"/>
                  </a:lnTo>
                  <a:lnTo>
                    <a:pt x="4180381" y="420501"/>
                  </a:lnTo>
                  <a:lnTo>
                    <a:pt x="4069723" y="218103"/>
                  </a:lnTo>
                  <a:close/>
                </a:path>
                <a:path w="4432934" h="983614">
                  <a:moveTo>
                    <a:pt x="4311335" y="568997"/>
                  </a:moveTo>
                  <a:lnTo>
                    <a:pt x="4180381" y="568997"/>
                  </a:lnTo>
                  <a:lnTo>
                    <a:pt x="4296394" y="766397"/>
                  </a:lnTo>
                  <a:lnTo>
                    <a:pt x="4432397" y="766397"/>
                  </a:lnTo>
                  <a:lnTo>
                    <a:pt x="4311335" y="568997"/>
                  </a:lnTo>
                  <a:close/>
                </a:path>
                <a:path w="4432934" h="983614">
                  <a:moveTo>
                    <a:pt x="4429541" y="218103"/>
                  </a:moveTo>
                  <a:lnTo>
                    <a:pt x="4292825" y="218103"/>
                  </a:lnTo>
                  <a:lnTo>
                    <a:pt x="4180381" y="420501"/>
                  </a:lnTo>
                  <a:lnTo>
                    <a:pt x="4307523" y="420501"/>
                  </a:lnTo>
                  <a:lnTo>
                    <a:pt x="4429541" y="218103"/>
                  </a:lnTo>
                  <a:close/>
                </a:path>
              </a:pathLst>
            </a:custGeom>
            <a:solidFill>
              <a:srgbClr val="0E28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80288" y="7417670"/>
            <a:ext cx="3104022" cy="251301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6182462" y="7407199"/>
            <a:ext cx="2776220" cy="251460"/>
          </a:xfrm>
          <a:custGeom>
            <a:avLst/>
            <a:gdLst/>
            <a:ahLst/>
            <a:cxnLst/>
            <a:rect l="l" t="t" r="r" b="b"/>
            <a:pathLst>
              <a:path w="2776220" h="251459">
                <a:moveTo>
                  <a:pt x="30460" y="184192"/>
                </a:moveTo>
                <a:lnTo>
                  <a:pt x="0" y="184192"/>
                </a:lnTo>
                <a:lnTo>
                  <a:pt x="1301" y="193882"/>
                </a:lnTo>
                <a:lnTo>
                  <a:pt x="25225" y="232739"/>
                </a:lnTo>
                <a:lnTo>
                  <a:pt x="63152" y="249189"/>
                </a:lnTo>
                <a:lnTo>
                  <a:pt x="87574" y="251301"/>
                </a:lnTo>
                <a:lnTo>
                  <a:pt x="101087" y="250713"/>
                </a:lnTo>
                <a:lnTo>
                  <a:pt x="144569" y="236792"/>
                </a:lnTo>
                <a:lnTo>
                  <a:pt x="159021" y="224648"/>
                </a:lnTo>
                <a:lnTo>
                  <a:pt x="87574" y="224648"/>
                </a:lnTo>
                <a:lnTo>
                  <a:pt x="80435" y="224380"/>
                </a:lnTo>
                <a:lnTo>
                  <a:pt x="39741" y="207037"/>
                </a:lnTo>
                <a:lnTo>
                  <a:pt x="31254" y="193394"/>
                </a:lnTo>
                <a:lnTo>
                  <a:pt x="30460" y="184192"/>
                </a:lnTo>
                <a:close/>
              </a:path>
              <a:path w="2776220" h="251459">
                <a:moveTo>
                  <a:pt x="89954" y="0"/>
                </a:moveTo>
                <a:lnTo>
                  <a:pt x="47713" y="8567"/>
                </a:lnTo>
                <a:lnTo>
                  <a:pt x="17729" y="32364"/>
                </a:lnTo>
                <a:lnTo>
                  <a:pt x="6663" y="68060"/>
                </a:lnTo>
                <a:lnTo>
                  <a:pt x="7704" y="79788"/>
                </a:lnTo>
                <a:lnTo>
                  <a:pt x="32394" y="115097"/>
                </a:lnTo>
                <a:lnTo>
                  <a:pt x="68536" y="131362"/>
                </a:lnTo>
                <a:lnTo>
                  <a:pt x="107088" y="142308"/>
                </a:lnTo>
                <a:lnTo>
                  <a:pt x="115060" y="145085"/>
                </a:lnTo>
                <a:lnTo>
                  <a:pt x="129815" y="151431"/>
                </a:lnTo>
                <a:lnTo>
                  <a:pt x="135764" y="155556"/>
                </a:lnTo>
                <a:lnTo>
                  <a:pt x="144807" y="165709"/>
                </a:lnTo>
                <a:lnTo>
                  <a:pt x="147068" y="172293"/>
                </a:lnTo>
                <a:lnTo>
                  <a:pt x="147068" y="189269"/>
                </a:lnTo>
                <a:lnTo>
                  <a:pt x="117916" y="219174"/>
                </a:lnTo>
                <a:lnTo>
                  <a:pt x="87574" y="224648"/>
                </a:lnTo>
                <a:lnTo>
                  <a:pt x="159021" y="224648"/>
                </a:lnTo>
                <a:lnTo>
                  <a:pt x="175625" y="180860"/>
                </a:lnTo>
                <a:lnTo>
                  <a:pt x="175186" y="172628"/>
                </a:lnTo>
                <a:lnTo>
                  <a:pt x="155932" y="136686"/>
                </a:lnTo>
                <a:lnTo>
                  <a:pt x="120494" y="117718"/>
                </a:lnTo>
                <a:lnTo>
                  <a:pt x="77817" y="105898"/>
                </a:lnTo>
                <a:lnTo>
                  <a:pt x="72859" y="104351"/>
                </a:lnTo>
                <a:lnTo>
                  <a:pt x="39860" y="83410"/>
                </a:lnTo>
                <a:lnTo>
                  <a:pt x="35220" y="73137"/>
                </a:lnTo>
                <a:lnTo>
                  <a:pt x="35220" y="58859"/>
                </a:lnTo>
                <a:lnTo>
                  <a:pt x="67004" y="29122"/>
                </a:lnTo>
                <a:lnTo>
                  <a:pt x="89002" y="26177"/>
                </a:lnTo>
                <a:lnTo>
                  <a:pt x="156529" y="26177"/>
                </a:lnTo>
                <a:lnTo>
                  <a:pt x="155040" y="24422"/>
                </a:lnTo>
                <a:lnTo>
                  <a:pt x="122348" y="4752"/>
                </a:lnTo>
                <a:lnTo>
                  <a:pt x="101406" y="528"/>
                </a:lnTo>
                <a:lnTo>
                  <a:pt x="89954" y="0"/>
                </a:lnTo>
                <a:close/>
              </a:path>
              <a:path w="2776220" h="251459">
                <a:moveTo>
                  <a:pt x="156529" y="26177"/>
                </a:moveTo>
                <a:lnTo>
                  <a:pt x="89002" y="26177"/>
                </a:lnTo>
                <a:lnTo>
                  <a:pt x="99637" y="26801"/>
                </a:lnTo>
                <a:lnTo>
                  <a:pt x="109408" y="28675"/>
                </a:lnTo>
                <a:lnTo>
                  <a:pt x="141847" y="55715"/>
                </a:lnTo>
                <a:lnTo>
                  <a:pt x="143736" y="64253"/>
                </a:lnTo>
                <a:lnTo>
                  <a:pt x="172293" y="64253"/>
                </a:lnTo>
                <a:lnTo>
                  <a:pt x="171356" y="55277"/>
                </a:lnTo>
                <a:lnTo>
                  <a:pt x="169140" y="46791"/>
                </a:lnTo>
                <a:lnTo>
                  <a:pt x="165645" y="38797"/>
                </a:lnTo>
                <a:lnTo>
                  <a:pt x="160870" y="31293"/>
                </a:lnTo>
                <a:lnTo>
                  <a:pt x="156529" y="26177"/>
                </a:lnTo>
                <a:close/>
              </a:path>
              <a:path w="2776220" h="251459">
                <a:moveTo>
                  <a:pt x="323139" y="3331"/>
                </a:moveTo>
                <a:lnTo>
                  <a:pt x="292679" y="3331"/>
                </a:lnTo>
                <a:lnTo>
                  <a:pt x="203200" y="247017"/>
                </a:lnTo>
                <a:lnTo>
                  <a:pt x="234137" y="247017"/>
                </a:lnTo>
                <a:lnTo>
                  <a:pt x="258636" y="178005"/>
                </a:lnTo>
                <a:lnTo>
                  <a:pt x="245560" y="178005"/>
                </a:lnTo>
                <a:lnTo>
                  <a:pt x="245560" y="151827"/>
                </a:lnTo>
                <a:lnTo>
                  <a:pt x="267928" y="151827"/>
                </a:lnTo>
                <a:lnTo>
                  <a:pt x="306957" y="41883"/>
                </a:lnTo>
                <a:lnTo>
                  <a:pt x="337295" y="41883"/>
                </a:lnTo>
                <a:lnTo>
                  <a:pt x="323139" y="3331"/>
                </a:lnTo>
                <a:close/>
              </a:path>
              <a:path w="2776220" h="251459">
                <a:moveTo>
                  <a:pt x="337295" y="41883"/>
                </a:moveTo>
                <a:lnTo>
                  <a:pt x="308861" y="41883"/>
                </a:lnTo>
                <a:lnTo>
                  <a:pt x="381681" y="247017"/>
                </a:lnTo>
                <a:lnTo>
                  <a:pt x="412618" y="247017"/>
                </a:lnTo>
                <a:lnTo>
                  <a:pt x="387277" y="178005"/>
                </a:lnTo>
                <a:lnTo>
                  <a:pt x="370258" y="178005"/>
                </a:lnTo>
                <a:lnTo>
                  <a:pt x="370258" y="151827"/>
                </a:lnTo>
                <a:lnTo>
                  <a:pt x="377665" y="151827"/>
                </a:lnTo>
                <a:lnTo>
                  <a:pt x="337295" y="41883"/>
                </a:lnTo>
                <a:close/>
              </a:path>
              <a:path w="2776220" h="251459">
                <a:moveTo>
                  <a:pt x="514917" y="29508"/>
                </a:moveTo>
                <a:lnTo>
                  <a:pt x="485408" y="29508"/>
                </a:lnTo>
                <a:lnTo>
                  <a:pt x="485408" y="247017"/>
                </a:lnTo>
                <a:lnTo>
                  <a:pt x="514917" y="247017"/>
                </a:lnTo>
                <a:lnTo>
                  <a:pt x="514917" y="29508"/>
                </a:lnTo>
                <a:close/>
              </a:path>
              <a:path w="2776220" h="251459">
                <a:moveTo>
                  <a:pt x="267928" y="151827"/>
                </a:moveTo>
                <a:lnTo>
                  <a:pt x="245560" y="151827"/>
                </a:lnTo>
                <a:lnTo>
                  <a:pt x="245560" y="178005"/>
                </a:lnTo>
                <a:lnTo>
                  <a:pt x="258636" y="178005"/>
                </a:lnTo>
                <a:lnTo>
                  <a:pt x="267928" y="151827"/>
                </a:lnTo>
                <a:close/>
              </a:path>
              <a:path w="2776220" h="251459">
                <a:moveTo>
                  <a:pt x="347890" y="151827"/>
                </a:moveTo>
                <a:lnTo>
                  <a:pt x="267928" y="151827"/>
                </a:lnTo>
                <a:lnTo>
                  <a:pt x="258636" y="178005"/>
                </a:lnTo>
                <a:lnTo>
                  <a:pt x="357182" y="178005"/>
                </a:lnTo>
                <a:lnTo>
                  <a:pt x="347890" y="151827"/>
                </a:lnTo>
                <a:close/>
              </a:path>
              <a:path w="2776220" h="251459">
                <a:moveTo>
                  <a:pt x="377665" y="151827"/>
                </a:moveTo>
                <a:lnTo>
                  <a:pt x="370258" y="151827"/>
                </a:lnTo>
                <a:lnTo>
                  <a:pt x="370258" y="178005"/>
                </a:lnTo>
                <a:lnTo>
                  <a:pt x="387277" y="178005"/>
                </a:lnTo>
                <a:lnTo>
                  <a:pt x="377665" y="151827"/>
                </a:lnTo>
                <a:close/>
              </a:path>
              <a:path w="2776220" h="251459">
                <a:moveTo>
                  <a:pt x="591545" y="3331"/>
                </a:moveTo>
                <a:lnTo>
                  <a:pt x="408780" y="3331"/>
                </a:lnTo>
                <a:lnTo>
                  <a:pt x="408780" y="29508"/>
                </a:lnTo>
                <a:lnTo>
                  <a:pt x="591545" y="29508"/>
                </a:lnTo>
                <a:lnTo>
                  <a:pt x="591545" y="3331"/>
                </a:lnTo>
                <a:close/>
              </a:path>
              <a:path w="2776220" h="251459">
                <a:moveTo>
                  <a:pt x="649938" y="3331"/>
                </a:moveTo>
                <a:lnTo>
                  <a:pt x="616146" y="3331"/>
                </a:lnTo>
                <a:lnTo>
                  <a:pt x="704196" y="146592"/>
                </a:lnTo>
                <a:lnTo>
                  <a:pt x="704196" y="247017"/>
                </a:lnTo>
                <a:lnTo>
                  <a:pt x="733705" y="247017"/>
                </a:lnTo>
                <a:lnTo>
                  <a:pt x="733705" y="146592"/>
                </a:lnTo>
                <a:lnTo>
                  <a:pt x="751842" y="117083"/>
                </a:lnTo>
                <a:lnTo>
                  <a:pt x="717523" y="117083"/>
                </a:lnTo>
                <a:lnTo>
                  <a:pt x="649938" y="3331"/>
                </a:lnTo>
                <a:close/>
              </a:path>
              <a:path w="2776220" h="251459">
                <a:moveTo>
                  <a:pt x="934050" y="3331"/>
                </a:moveTo>
                <a:lnTo>
                  <a:pt x="903589" y="3331"/>
                </a:lnTo>
                <a:lnTo>
                  <a:pt x="814111" y="247017"/>
                </a:lnTo>
                <a:lnTo>
                  <a:pt x="845048" y="247017"/>
                </a:lnTo>
                <a:lnTo>
                  <a:pt x="869546" y="178005"/>
                </a:lnTo>
                <a:lnTo>
                  <a:pt x="856470" y="178005"/>
                </a:lnTo>
                <a:lnTo>
                  <a:pt x="856470" y="151827"/>
                </a:lnTo>
                <a:lnTo>
                  <a:pt x="878839" y="151827"/>
                </a:lnTo>
                <a:lnTo>
                  <a:pt x="917868" y="41883"/>
                </a:lnTo>
                <a:lnTo>
                  <a:pt x="948206" y="41883"/>
                </a:lnTo>
                <a:lnTo>
                  <a:pt x="934050" y="3331"/>
                </a:lnTo>
                <a:close/>
              </a:path>
              <a:path w="2776220" h="251459">
                <a:moveTo>
                  <a:pt x="948206" y="41883"/>
                </a:moveTo>
                <a:lnTo>
                  <a:pt x="919772" y="41883"/>
                </a:lnTo>
                <a:lnTo>
                  <a:pt x="992592" y="247017"/>
                </a:lnTo>
                <a:lnTo>
                  <a:pt x="1023529" y="247017"/>
                </a:lnTo>
                <a:lnTo>
                  <a:pt x="998188" y="178005"/>
                </a:lnTo>
                <a:lnTo>
                  <a:pt x="981169" y="178005"/>
                </a:lnTo>
                <a:lnTo>
                  <a:pt x="981169" y="151827"/>
                </a:lnTo>
                <a:lnTo>
                  <a:pt x="988576" y="151827"/>
                </a:lnTo>
                <a:lnTo>
                  <a:pt x="948206" y="41883"/>
                </a:lnTo>
                <a:close/>
              </a:path>
              <a:path w="2776220" h="251459">
                <a:moveTo>
                  <a:pt x="878839" y="151827"/>
                </a:moveTo>
                <a:lnTo>
                  <a:pt x="856470" y="151827"/>
                </a:lnTo>
                <a:lnTo>
                  <a:pt x="856470" y="178005"/>
                </a:lnTo>
                <a:lnTo>
                  <a:pt x="869546" y="178005"/>
                </a:lnTo>
                <a:lnTo>
                  <a:pt x="878839" y="151827"/>
                </a:lnTo>
                <a:close/>
              </a:path>
              <a:path w="2776220" h="251459">
                <a:moveTo>
                  <a:pt x="958801" y="151827"/>
                </a:moveTo>
                <a:lnTo>
                  <a:pt x="878839" y="151827"/>
                </a:lnTo>
                <a:lnTo>
                  <a:pt x="869546" y="178005"/>
                </a:lnTo>
                <a:lnTo>
                  <a:pt x="968093" y="178005"/>
                </a:lnTo>
                <a:lnTo>
                  <a:pt x="958801" y="151827"/>
                </a:lnTo>
                <a:close/>
              </a:path>
              <a:path w="2776220" h="251459">
                <a:moveTo>
                  <a:pt x="988576" y="151827"/>
                </a:moveTo>
                <a:lnTo>
                  <a:pt x="981169" y="151827"/>
                </a:lnTo>
                <a:lnTo>
                  <a:pt x="981169" y="178005"/>
                </a:lnTo>
                <a:lnTo>
                  <a:pt x="998188" y="178005"/>
                </a:lnTo>
                <a:lnTo>
                  <a:pt x="988576" y="151827"/>
                </a:lnTo>
                <a:close/>
              </a:path>
              <a:path w="2776220" h="251459">
                <a:moveTo>
                  <a:pt x="821756" y="3331"/>
                </a:moveTo>
                <a:lnTo>
                  <a:pt x="787963" y="3331"/>
                </a:lnTo>
                <a:lnTo>
                  <a:pt x="720379" y="117083"/>
                </a:lnTo>
                <a:lnTo>
                  <a:pt x="751842" y="117083"/>
                </a:lnTo>
                <a:lnTo>
                  <a:pt x="821756" y="3331"/>
                </a:lnTo>
                <a:close/>
              </a:path>
              <a:path w="2776220" h="251459">
                <a:moveTo>
                  <a:pt x="1074812" y="189903"/>
                </a:moveTo>
                <a:lnTo>
                  <a:pt x="1045779" y="189903"/>
                </a:lnTo>
                <a:lnTo>
                  <a:pt x="1046254" y="197585"/>
                </a:lnTo>
                <a:lnTo>
                  <a:pt x="1065293" y="234167"/>
                </a:lnTo>
                <a:lnTo>
                  <a:pt x="1105072" y="249895"/>
                </a:lnTo>
                <a:lnTo>
                  <a:pt x="1114792" y="250349"/>
                </a:lnTo>
                <a:lnTo>
                  <a:pt x="1125032" y="249821"/>
                </a:lnTo>
                <a:lnTo>
                  <a:pt x="1165391" y="231489"/>
                </a:lnTo>
                <a:lnTo>
                  <a:pt x="1171385" y="224172"/>
                </a:lnTo>
                <a:lnTo>
                  <a:pt x="1107097" y="224172"/>
                </a:lnTo>
                <a:lnTo>
                  <a:pt x="1100236" y="222744"/>
                </a:lnTo>
                <a:lnTo>
                  <a:pt x="1074812" y="196805"/>
                </a:lnTo>
                <a:lnTo>
                  <a:pt x="1074812" y="189903"/>
                </a:lnTo>
                <a:close/>
              </a:path>
              <a:path w="2776220" h="251459">
                <a:moveTo>
                  <a:pt x="1184280" y="3331"/>
                </a:moveTo>
                <a:lnTo>
                  <a:pt x="1154772" y="3331"/>
                </a:lnTo>
                <a:lnTo>
                  <a:pt x="1154772" y="177529"/>
                </a:lnTo>
                <a:lnTo>
                  <a:pt x="1154474" y="184794"/>
                </a:lnTo>
                <a:lnTo>
                  <a:pt x="1130498" y="222387"/>
                </a:lnTo>
                <a:lnTo>
                  <a:pt x="1123280" y="224172"/>
                </a:lnTo>
                <a:lnTo>
                  <a:pt x="1171385" y="224172"/>
                </a:lnTo>
                <a:lnTo>
                  <a:pt x="1184280" y="177529"/>
                </a:lnTo>
                <a:lnTo>
                  <a:pt x="1184280" y="3331"/>
                </a:lnTo>
                <a:close/>
              </a:path>
              <a:path w="2776220" h="251459">
                <a:moveTo>
                  <a:pt x="1390485" y="3331"/>
                </a:moveTo>
                <a:lnTo>
                  <a:pt x="1243417" y="3331"/>
                </a:lnTo>
                <a:lnTo>
                  <a:pt x="1243417" y="247017"/>
                </a:lnTo>
                <a:lnTo>
                  <a:pt x="1392389" y="247017"/>
                </a:lnTo>
                <a:lnTo>
                  <a:pt x="1392389" y="220840"/>
                </a:lnTo>
                <a:lnTo>
                  <a:pt x="1272926" y="220840"/>
                </a:lnTo>
                <a:lnTo>
                  <a:pt x="1272926" y="138025"/>
                </a:lnTo>
                <a:lnTo>
                  <a:pt x="1382870" y="138025"/>
                </a:lnTo>
                <a:lnTo>
                  <a:pt x="1382870" y="111848"/>
                </a:lnTo>
                <a:lnTo>
                  <a:pt x="1272926" y="111848"/>
                </a:lnTo>
                <a:lnTo>
                  <a:pt x="1272926" y="29508"/>
                </a:lnTo>
                <a:lnTo>
                  <a:pt x="1390485" y="29508"/>
                </a:lnTo>
                <a:lnTo>
                  <a:pt x="1390485" y="3331"/>
                </a:lnTo>
                <a:close/>
              </a:path>
              <a:path w="2776220" h="251459">
                <a:moveTo>
                  <a:pt x="1590741" y="3331"/>
                </a:moveTo>
                <a:lnTo>
                  <a:pt x="1443673" y="3331"/>
                </a:lnTo>
                <a:lnTo>
                  <a:pt x="1443673" y="247017"/>
                </a:lnTo>
                <a:lnTo>
                  <a:pt x="1592645" y="247017"/>
                </a:lnTo>
                <a:lnTo>
                  <a:pt x="1592645" y="220840"/>
                </a:lnTo>
                <a:lnTo>
                  <a:pt x="1473182" y="220840"/>
                </a:lnTo>
                <a:lnTo>
                  <a:pt x="1473182" y="138025"/>
                </a:lnTo>
                <a:lnTo>
                  <a:pt x="1583126" y="138025"/>
                </a:lnTo>
                <a:lnTo>
                  <a:pt x="1583126" y="111848"/>
                </a:lnTo>
                <a:lnTo>
                  <a:pt x="1473182" y="111848"/>
                </a:lnTo>
                <a:lnTo>
                  <a:pt x="1473182" y="29508"/>
                </a:lnTo>
                <a:lnTo>
                  <a:pt x="1590741" y="29508"/>
                </a:lnTo>
                <a:lnTo>
                  <a:pt x="1590741" y="3331"/>
                </a:lnTo>
                <a:close/>
              </a:path>
              <a:path w="2776220" h="251459">
                <a:moveTo>
                  <a:pt x="1736739" y="29508"/>
                </a:moveTo>
                <a:lnTo>
                  <a:pt x="1707230" y="29508"/>
                </a:lnTo>
                <a:lnTo>
                  <a:pt x="1707230" y="247017"/>
                </a:lnTo>
                <a:lnTo>
                  <a:pt x="1736739" y="247017"/>
                </a:lnTo>
                <a:lnTo>
                  <a:pt x="1736739" y="29508"/>
                </a:lnTo>
                <a:close/>
              </a:path>
              <a:path w="2776220" h="251459">
                <a:moveTo>
                  <a:pt x="1813366" y="3331"/>
                </a:moveTo>
                <a:lnTo>
                  <a:pt x="1630602" y="3331"/>
                </a:lnTo>
                <a:lnTo>
                  <a:pt x="1630602" y="29508"/>
                </a:lnTo>
                <a:lnTo>
                  <a:pt x="1813366" y="29508"/>
                </a:lnTo>
                <a:lnTo>
                  <a:pt x="1813366" y="3331"/>
                </a:lnTo>
                <a:close/>
              </a:path>
              <a:path w="2776220" h="251459">
                <a:moveTo>
                  <a:pt x="1966473" y="189903"/>
                </a:moveTo>
                <a:lnTo>
                  <a:pt x="1937440" y="189903"/>
                </a:lnTo>
                <a:lnTo>
                  <a:pt x="1937915" y="197585"/>
                </a:lnTo>
                <a:lnTo>
                  <a:pt x="1956954" y="234167"/>
                </a:lnTo>
                <a:lnTo>
                  <a:pt x="1996733" y="249895"/>
                </a:lnTo>
                <a:lnTo>
                  <a:pt x="2006453" y="250349"/>
                </a:lnTo>
                <a:lnTo>
                  <a:pt x="2016694" y="249821"/>
                </a:lnTo>
                <a:lnTo>
                  <a:pt x="2057053" y="231489"/>
                </a:lnTo>
                <a:lnTo>
                  <a:pt x="2063047" y="224172"/>
                </a:lnTo>
                <a:lnTo>
                  <a:pt x="1998759" y="224172"/>
                </a:lnTo>
                <a:lnTo>
                  <a:pt x="1991897" y="222744"/>
                </a:lnTo>
                <a:lnTo>
                  <a:pt x="1966473" y="196805"/>
                </a:lnTo>
                <a:lnTo>
                  <a:pt x="1966473" y="189903"/>
                </a:lnTo>
                <a:close/>
              </a:path>
              <a:path w="2776220" h="251459">
                <a:moveTo>
                  <a:pt x="2075942" y="3331"/>
                </a:moveTo>
                <a:lnTo>
                  <a:pt x="2046433" y="3331"/>
                </a:lnTo>
                <a:lnTo>
                  <a:pt x="2046433" y="177529"/>
                </a:lnTo>
                <a:lnTo>
                  <a:pt x="2046136" y="184794"/>
                </a:lnTo>
                <a:lnTo>
                  <a:pt x="2022159" y="222387"/>
                </a:lnTo>
                <a:lnTo>
                  <a:pt x="2014941" y="224172"/>
                </a:lnTo>
                <a:lnTo>
                  <a:pt x="2063047" y="224172"/>
                </a:lnTo>
                <a:lnTo>
                  <a:pt x="2075942" y="177529"/>
                </a:lnTo>
                <a:lnTo>
                  <a:pt x="2075942" y="3331"/>
                </a:lnTo>
                <a:close/>
              </a:path>
              <a:path w="2776220" h="251459">
                <a:moveTo>
                  <a:pt x="2282147" y="3331"/>
                </a:moveTo>
                <a:lnTo>
                  <a:pt x="2135078" y="3331"/>
                </a:lnTo>
                <a:lnTo>
                  <a:pt x="2135078" y="247017"/>
                </a:lnTo>
                <a:lnTo>
                  <a:pt x="2284051" y="247017"/>
                </a:lnTo>
                <a:lnTo>
                  <a:pt x="2284051" y="220840"/>
                </a:lnTo>
                <a:lnTo>
                  <a:pt x="2164587" y="220840"/>
                </a:lnTo>
                <a:lnTo>
                  <a:pt x="2164587" y="138025"/>
                </a:lnTo>
                <a:lnTo>
                  <a:pt x="2274532" y="138025"/>
                </a:lnTo>
                <a:lnTo>
                  <a:pt x="2274532" y="111848"/>
                </a:lnTo>
                <a:lnTo>
                  <a:pt x="2164587" y="111848"/>
                </a:lnTo>
                <a:lnTo>
                  <a:pt x="2164587" y="29508"/>
                </a:lnTo>
                <a:lnTo>
                  <a:pt x="2282147" y="29508"/>
                </a:lnTo>
                <a:lnTo>
                  <a:pt x="2282147" y="3331"/>
                </a:lnTo>
                <a:close/>
              </a:path>
              <a:path w="2776220" h="251459">
                <a:moveTo>
                  <a:pt x="2363891" y="3331"/>
                </a:moveTo>
                <a:lnTo>
                  <a:pt x="2335334" y="3331"/>
                </a:lnTo>
                <a:lnTo>
                  <a:pt x="2335334" y="247017"/>
                </a:lnTo>
                <a:lnTo>
                  <a:pt x="2364843" y="247017"/>
                </a:lnTo>
                <a:lnTo>
                  <a:pt x="2364843" y="55686"/>
                </a:lnTo>
                <a:lnTo>
                  <a:pt x="2400266" y="55686"/>
                </a:lnTo>
                <a:lnTo>
                  <a:pt x="2363891" y="3331"/>
                </a:lnTo>
                <a:close/>
              </a:path>
              <a:path w="2776220" h="251459">
                <a:moveTo>
                  <a:pt x="2400266" y="55686"/>
                </a:moveTo>
                <a:lnTo>
                  <a:pt x="2367223" y="55686"/>
                </a:lnTo>
                <a:lnTo>
                  <a:pt x="2500013" y="247017"/>
                </a:lnTo>
                <a:lnTo>
                  <a:pt x="2528570" y="247017"/>
                </a:lnTo>
                <a:lnTo>
                  <a:pt x="2528570" y="195139"/>
                </a:lnTo>
                <a:lnTo>
                  <a:pt x="2497157" y="195139"/>
                </a:lnTo>
                <a:lnTo>
                  <a:pt x="2400266" y="55686"/>
                </a:lnTo>
                <a:close/>
              </a:path>
              <a:path w="2776220" h="251459">
                <a:moveTo>
                  <a:pt x="2528570" y="3331"/>
                </a:moveTo>
                <a:lnTo>
                  <a:pt x="2499537" y="3331"/>
                </a:lnTo>
                <a:lnTo>
                  <a:pt x="2499537" y="195139"/>
                </a:lnTo>
                <a:lnTo>
                  <a:pt x="2528570" y="195139"/>
                </a:lnTo>
                <a:lnTo>
                  <a:pt x="2528570" y="3331"/>
                </a:lnTo>
                <a:close/>
              </a:path>
              <a:path w="2776220" h="251459">
                <a:moveTo>
                  <a:pt x="2686615" y="3331"/>
                </a:moveTo>
                <a:lnTo>
                  <a:pt x="2656154" y="3331"/>
                </a:lnTo>
                <a:lnTo>
                  <a:pt x="2566675" y="247017"/>
                </a:lnTo>
                <a:lnTo>
                  <a:pt x="2597612" y="247017"/>
                </a:lnTo>
                <a:lnTo>
                  <a:pt x="2622111" y="178005"/>
                </a:lnTo>
                <a:lnTo>
                  <a:pt x="2609035" y="178005"/>
                </a:lnTo>
                <a:lnTo>
                  <a:pt x="2609035" y="151827"/>
                </a:lnTo>
                <a:lnTo>
                  <a:pt x="2631403" y="151827"/>
                </a:lnTo>
                <a:lnTo>
                  <a:pt x="2670432" y="41883"/>
                </a:lnTo>
                <a:lnTo>
                  <a:pt x="2700770" y="41883"/>
                </a:lnTo>
                <a:lnTo>
                  <a:pt x="2686615" y="3331"/>
                </a:lnTo>
                <a:close/>
              </a:path>
              <a:path w="2776220" h="251459">
                <a:moveTo>
                  <a:pt x="2700770" y="41883"/>
                </a:moveTo>
                <a:lnTo>
                  <a:pt x="2672336" y="41883"/>
                </a:lnTo>
                <a:lnTo>
                  <a:pt x="2745156" y="247017"/>
                </a:lnTo>
                <a:lnTo>
                  <a:pt x="2776093" y="247017"/>
                </a:lnTo>
                <a:lnTo>
                  <a:pt x="2750752" y="178005"/>
                </a:lnTo>
                <a:lnTo>
                  <a:pt x="2733734" y="178005"/>
                </a:lnTo>
                <a:lnTo>
                  <a:pt x="2733734" y="151827"/>
                </a:lnTo>
                <a:lnTo>
                  <a:pt x="2741140" y="151827"/>
                </a:lnTo>
                <a:lnTo>
                  <a:pt x="2700770" y="41883"/>
                </a:lnTo>
                <a:close/>
              </a:path>
              <a:path w="2776220" h="251459">
                <a:moveTo>
                  <a:pt x="2631403" y="151827"/>
                </a:moveTo>
                <a:lnTo>
                  <a:pt x="2609035" y="151827"/>
                </a:lnTo>
                <a:lnTo>
                  <a:pt x="2609035" y="178005"/>
                </a:lnTo>
                <a:lnTo>
                  <a:pt x="2622111" y="178005"/>
                </a:lnTo>
                <a:lnTo>
                  <a:pt x="2631403" y="151827"/>
                </a:lnTo>
                <a:close/>
              </a:path>
              <a:path w="2776220" h="251459">
                <a:moveTo>
                  <a:pt x="2711365" y="151827"/>
                </a:moveTo>
                <a:lnTo>
                  <a:pt x="2631403" y="151827"/>
                </a:lnTo>
                <a:lnTo>
                  <a:pt x="2622111" y="178005"/>
                </a:lnTo>
                <a:lnTo>
                  <a:pt x="2720658" y="178005"/>
                </a:lnTo>
                <a:lnTo>
                  <a:pt x="2711365" y="151827"/>
                </a:lnTo>
                <a:close/>
              </a:path>
              <a:path w="2776220" h="251459">
                <a:moveTo>
                  <a:pt x="2741140" y="151827"/>
                </a:moveTo>
                <a:lnTo>
                  <a:pt x="2733734" y="151827"/>
                </a:lnTo>
                <a:lnTo>
                  <a:pt x="2733734" y="178005"/>
                </a:lnTo>
                <a:lnTo>
                  <a:pt x="2750752" y="178005"/>
                </a:lnTo>
                <a:lnTo>
                  <a:pt x="2741140" y="1518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162054" y="7417670"/>
            <a:ext cx="4135761" cy="251301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222272" y="7417670"/>
            <a:ext cx="3913285" cy="2513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0</Words>
  <Application>Microsoft Office PowerPoint</Application>
  <PresentationFormat>Custom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Arpan kumar</cp:lastModifiedBy>
  <cp:revision>1</cp:revision>
  <dcterms:created xsi:type="dcterms:W3CDTF">2023-08-09T16:45:57Z</dcterms:created>
  <dcterms:modified xsi:type="dcterms:W3CDTF">2023-08-09T17:42:03Z</dcterms:modified>
</cp:coreProperties>
</file>